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6" r:id="rId7"/>
    <p:sldId id="267" r:id="rId8"/>
    <p:sldId id="265" r:id="rId9"/>
    <p:sldId id="268" r:id="rId10"/>
    <p:sldId id="269" r:id="rId11"/>
    <p:sldId id="270" r:id="rId12"/>
    <p:sldId id="261" r:id="rId13"/>
    <p:sldId id="271" r:id="rId14"/>
    <p:sldId id="272" r:id="rId15"/>
    <p:sldId id="273" r:id="rId16"/>
    <p:sldId id="262" r:id="rId17"/>
    <p:sldId id="274" r:id="rId18"/>
    <p:sldId id="275" r:id="rId19"/>
    <p:sldId id="276" r:id="rId20"/>
    <p:sldId id="263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B418AA-07DB-4322-B0B3-D4039B7E1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>
                <a:latin typeface="Agency FB" panose="020B0503020202020204" pitchFamily="34" charset="0"/>
              </a:rPr>
              <a:t>Spelprincipes (</a:t>
            </a:r>
            <a:r>
              <a:rPr lang="nl-NL" b="1" i="1" dirty="0">
                <a:latin typeface="Agency FB" panose="020B0503020202020204" pitchFamily="34" charset="0"/>
              </a:rPr>
              <a:t>teamnaam</a:t>
            </a:r>
            <a:r>
              <a:rPr lang="nl-NL" b="1" dirty="0">
                <a:latin typeface="Agency FB" panose="020B0503020202020204" pitchFamily="34" charset="0"/>
              </a:rPr>
              <a:t>)</a:t>
            </a:r>
            <a:br>
              <a:rPr lang="nl-NL" b="1" dirty="0">
                <a:latin typeface="Agency FB" panose="020B0503020202020204" pitchFamily="34" charset="0"/>
              </a:rPr>
            </a:br>
            <a:r>
              <a:rPr lang="nl-NL" b="1" dirty="0">
                <a:latin typeface="Agency FB" panose="020B0503020202020204" pitchFamily="34" charset="0"/>
              </a:rPr>
              <a:t>Seizoen (</a:t>
            </a:r>
            <a:r>
              <a:rPr lang="nl-NL" b="1" i="1" dirty="0">
                <a:latin typeface="Agency FB" panose="020B0503020202020204" pitchFamily="34" charset="0"/>
              </a:rPr>
              <a:t>jaargang</a:t>
            </a:r>
            <a:r>
              <a:rPr lang="nl-NL" b="1" dirty="0">
                <a:latin typeface="Agency FB" panose="020B0503020202020204" pitchFamily="34" charset="0"/>
              </a:rPr>
              <a:t>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8BE5E69-7491-47AD-8F82-F32F9B35B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nl-NL" b="1" i="1" dirty="0">
              <a:latin typeface="Agency FB" panose="020B0503020202020204" pitchFamily="34" charset="0"/>
            </a:endParaRPr>
          </a:p>
          <a:p>
            <a:r>
              <a:rPr lang="nl-NL" b="1" i="1" dirty="0">
                <a:latin typeface="Agency FB" panose="020B0503020202020204" pitchFamily="34" charset="0"/>
              </a:rPr>
              <a:t>Door (trainer)</a:t>
            </a:r>
          </a:p>
        </p:txBody>
      </p:sp>
    </p:spTree>
    <p:extLst>
      <p:ext uri="{BB962C8B-B14F-4D97-AF65-F5344CB8AC3E}">
        <p14:creationId xmlns:p14="http://schemas.microsoft.com/office/powerpoint/2010/main" val="1966484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2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Principe 1</a:t>
            </a:r>
          </a:p>
          <a:p>
            <a:r>
              <a:rPr lang="nl-NL" b="1" dirty="0"/>
              <a:t>Principe 2</a:t>
            </a:r>
          </a:p>
          <a:p>
            <a:r>
              <a:rPr lang="nl-NL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CB23BDB-6196-431A-A545-2C044BDD3AB5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B6F71B7C-10C1-4ACD-9D2C-FEBAB25A2227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14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3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Principe 1</a:t>
            </a:r>
          </a:p>
          <a:p>
            <a:r>
              <a:rPr lang="nl-NL" dirty="0"/>
              <a:t>Principe 2</a:t>
            </a:r>
          </a:p>
          <a:p>
            <a:r>
              <a:rPr lang="nl-NL" b="1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B3CE15E2-E749-4D6D-BCC2-3A67B2CE809C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E91CBC64-9924-4279-AC38-CB2E92C25B2F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047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AANVALLEN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DAD892D2-3BB4-450E-AC63-3A4F58415A2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1</a:t>
            </a:r>
          </a:p>
          <a:p>
            <a:r>
              <a:rPr lang="nl-NL" b="1" dirty="0"/>
              <a:t>Principe 2</a:t>
            </a:r>
          </a:p>
          <a:p>
            <a:r>
              <a:rPr lang="nl-NL" b="1" dirty="0"/>
              <a:t>Principe 3</a:t>
            </a:r>
          </a:p>
          <a:p>
            <a:endParaRPr lang="nl-NL" b="1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933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1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b="1" dirty="0"/>
              <a:t>Principe 1</a:t>
            </a:r>
          </a:p>
          <a:p>
            <a:r>
              <a:rPr lang="nl-NL" dirty="0"/>
              <a:t>Principe 2</a:t>
            </a:r>
          </a:p>
          <a:p>
            <a:r>
              <a:rPr lang="nl-NL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99DDA63B-35C8-4F2C-86EC-AE538109D699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F9F205BA-28A6-4C98-A7DB-190B4E778C4F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773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2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Principe 1</a:t>
            </a:r>
          </a:p>
          <a:p>
            <a:r>
              <a:rPr lang="nl-NL" b="1" dirty="0"/>
              <a:t>Principe 2</a:t>
            </a:r>
          </a:p>
          <a:p>
            <a:r>
              <a:rPr lang="nl-NL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B557EE9-78C4-4C22-87DF-FC45C239EB2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F316E478-5E9D-48CC-9AF6-AE0009383592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726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3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Principe 1</a:t>
            </a:r>
          </a:p>
          <a:p>
            <a:r>
              <a:rPr lang="nl-NL" dirty="0"/>
              <a:t>Principe 2</a:t>
            </a:r>
          </a:p>
          <a:p>
            <a:r>
              <a:rPr lang="nl-NL" b="1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5384FBD3-A95F-4C69-A151-A3DD71A950B9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B6075E21-57C9-43FD-B7D4-2A22AEED416D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060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OMSCHAKELEN A-V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DAD892D2-3BB4-450E-AC63-3A4F58415A2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1</a:t>
            </a:r>
          </a:p>
          <a:p>
            <a:r>
              <a:rPr lang="nl-NL" b="1" dirty="0"/>
              <a:t>Principe 2</a:t>
            </a:r>
          </a:p>
          <a:p>
            <a:r>
              <a:rPr lang="nl-NL" b="1" dirty="0"/>
              <a:t>Principe 3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30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1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b="1" dirty="0"/>
              <a:t>Principe 1</a:t>
            </a:r>
          </a:p>
          <a:p>
            <a:r>
              <a:rPr lang="nl-NL" dirty="0"/>
              <a:t>Principe 2</a:t>
            </a:r>
          </a:p>
          <a:p>
            <a:r>
              <a:rPr lang="nl-NL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22D07E0-BBC9-4E78-8321-31B56E018BD0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C1413D79-64B8-4296-82E5-5E94128F7ADA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362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2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Principe 1</a:t>
            </a:r>
          </a:p>
          <a:p>
            <a:r>
              <a:rPr lang="nl-NL" b="1" dirty="0"/>
              <a:t>Principe 2</a:t>
            </a:r>
          </a:p>
          <a:p>
            <a:r>
              <a:rPr lang="nl-NL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52E1F38C-2B65-4264-9FE9-FB9B9CCD1572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022A503E-BD9E-4C81-A64B-B38CCE92A875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6250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3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Principe 1</a:t>
            </a:r>
          </a:p>
          <a:p>
            <a:r>
              <a:rPr lang="nl-NL" dirty="0"/>
              <a:t>Principe 2</a:t>
            </a:r>
          </a:p>
          <a:p>
            <a:r>
              <a:rPr lang="nl-NL" b="1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BDF1A22C-9634-4BDC-A98D-D7090F8D3F76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B17D4E33-6BFE-4E08-889A-B7479BF28240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65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WAT ZIJN SPELPRINCIPES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DAD892D2-3BB4-450E-AC63-3A4F58415A2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i="1" dirty="0">
                <a:latin typeface="Agency FB" panose="020B0503020202020204" pitchFamily="34" charset="0"/>
              </a:rPr>
              <a:t>Leg hier uit wat jij verstaat onder spelprincipes bijvoorbeeld onderstaand </a:t>
            </a:r>
          </a:p>
          <a:p>
            <a:r>
              <a:rPr lang="nl-NL" b="1" dirty="0">
                <a:latin typeface="Agency FB" panose="020B0503020202020204" pitchFamily="34" charset="0"/>
              </a:rPr>
              <a:t>Richtlijnen over hoe te voetballen</a:t>
            </a:r>
          </a:p>
          <a:p>
            <a:r>
              <a:rPr lang="nl-NL" b="1" dirty="0">
                <a:latin typeface="Agency FB" panose="020B0503020202020204" pitchFamily="34" charset="0"/>
              </a:rPr>
              <a:t>Geven spelers houvast in alle situaties </a:t>
            </a:r>
          </a:p>
          <a:p>
            <a:r>
              <a:rPr lang="nl-NL" b="1" dirty="0">
                <a:latin typeface="Agency FB" panose="020B0503020202020204" pitchFamily="34" charset="0"/>
              </a:rPr>
              <a:t>Staan los van de gekozen formatie</a:t>
            </a:r>
          </a:p>
          <a:p>
            <a:r>
              <a:rPr lang="nl-NL" b="1" dirty="0">
                <a:latin typeface="Agency FB" panose="020B0503020202020204" pitchFamily="34" charset="0"/>
              </a:rPr>
              <a:t>Zijn eenvoudig </a:t>
            </a:r>
            <a:r>
              <a:rPr lang="nl-NL" b="1" dirty="0" err="1">
                <a:latin typeface="Agency FB" panose="020B0503020202020204" pitchFamily="34" charset="0"/>
              </a:rPr>
              <a:t>trainbaar</a:t>
            </a:r>
            <a:endParaRPr lang="nl-NL" b="1" dirty="0">
              <a:latin typeface="Agency FB" panose="020B0503020202020204" pitchFamily="34" charset="0"/>
            </a:endParaRPr>
          </a:p>
          <a:p>
            <a:r>
              <a:rPr lang="nl-NL" b="1" dirty="0">
                <a:latin typeface="Agency FB" panose="020B0503020202020204" pitchFamily="34" charset="0"/>
              </a:rPr>
              <a:t>Maakt trainen </a:t>
            </a:r>
            <a:r>
              <a:rPr lang="nl-NL" b="1" dirty="0" err="1">
                <a:latin typeface="Agency FB" panose="020B0503020202020204" pitchFamily="34" charset="0"/>
              </a:rPr>
              <a:t>wedstrijdgerelateerd</a:t>
            </a:r>
            <a:r>
              <a:rPr lang="nl-NL" b="1" dirty="0">
                <a:latin typeface="Agency FB" panose="020B0503020202020204" pitchFamily="34" charset="0"/>
              </a:rPr>
              <a:t> </a:t>
            </a:r>
          </a:p>
          <a:p>
            <a:r>
              <a:rPr lang="nl-NL" b="1" dirty="0">
                <a:latin typeface="Agency FB" panose="020B0503020202020204" pitchFamily="34" charset="0"/>
              </a:rPr>
              <a:t>Maakt coachen eenvoudig </a:t>
            </a:r>
          </a:p>
          <a:p>
            <a:endParaRPr lang="nl-NL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732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SPELHERVATTINGEN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DAD892D2-3BB4-450E-AC63-3A4F58415A2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1</a:t>
            </a:r>
          </a:p>
          <a:p>
            <a:r>
              <a:rPr lang="nl-NL" b="1" dirty="0"/>
              <a:t>Principe 2</a:t>
            </a:r>
          </a:p>
          <a:p>
            <a:r>
              <a:rPr lang="nl-NL" b="1" dirty="0"/>
              <a:t>principe 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926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1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b="1" dirty="0"/>
              <a:t>Principe 1</a:t>
            </a:r>
          </a:p>
          <a:p>
            <a:r>
              <a:rPr lang="nl-NL" dirty="0"/>
              <a:t>Principe 2</a:t>
            </a:r>
          </a:p>
          <a:p>
            <a:r>
              <a:rPr lang="nl-NL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3C63B290-8D35-4C2C-BB29-10368E2BA3D6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7E0729E7-4865-4CC6-B303-5F55D67C13CD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2285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2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Principe 1</a:t>
            </a:r>
          </a:p>
          <a:p>
            <a:r>
              <a:rPr lang="nl-NL" b="1" dirty="0"/>
              <a:t>Principe 2</a:t>
            </a:r>
          </a:p>
          <a:p>
            <a:r>
              <a:rPr lang="nl-NL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3E7BACF1-8CDF-4C9B-97C6-6C3347D372C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9F15AACA-EECB-4595-AA26-BBC7F465D9F2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099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3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Principe 1</a:t>
            </a:r>
          </a:p>
          <a:p>
            <a:r>
              <a:rPr lang="nl-NL" dirty="0"/>
              <a:t>Principe 2</a:t>
            </a:r>
          </a:p>
          <a:p>
            <a:r>
              <a:rPr lang="nl-NL" b="1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3D5BF1A4-7D33-488B-9D53-9F3F7D1DDFEC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3390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4FEF12BC-471F-4830-A256-889356950E02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681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Vragen?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DAD892D2-3BB4-450E-AC63-3A4F58415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nl-NL" b="1" dirty="0"/>
              <a:t>Bedankt voor jullie aandacht!</a:t>
            </a:r>
          </a:p>
        </p:txBody>
      </p:sp>
    </p:spTree>
    <p:extLst>
      <p:ext uri="{BB962C8B-B14F-4D97-AF65-F5344CB8AC3E}">
        <p14:creationId xmlns:p14="http://schemas.microsoft.com/office/powerpoint/2010/main" val="36902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CATEGORIEĖN SPELPRINCIPES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DAD892D2-3BB4-450E-AC63-3A4F58415A2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>
                <a:latin typeface="Agency FB" panose="020B0503020202020204" pitchFamily="34" charset="0"/>
              </a:rPr>
              <a:t>Verdedigen</a:t>
            </a:r>
          </a:p>
          <a:p>
            <a:r>
              <a:rPr lang="nl-NL" b="1" dirty="0">
                <a:latin typeface="Agency FB" panose="020B0503020202020204" pitchFamily="34" charset="0"/>
              </a:rPr>
              <a:t>Omschakelen  V-A</a:t>
            </a:r>
          </a:p>
          <a:p>
            <a:r>
              <a:rPr lang="nl-NL" b="1" dirty="0">
                <a:latin typeface="Agency FB" panose="020B0503020202020204" pitchFamily="34" charset="0"/>
              </a:rPr>
              <a:t>Aanvallen</a:t>
            </a:r>
          </a:p>
          <a:p>
            <a:r>
              <a:rPr lang="nl-NL" b="1" dirty="0">
                <a:latin typeface="Agency FB" panose="020B0503020202020204" pitchFamily="34" charset="0"/>
              </a:rPr>
              <a:t>Omschakelen A-V</a:t>
            </a:r>
          </a:p>
          <a:p>
            <a:r>
              <a:rPr lang="nl-NL" b="1" dirty="0">
                <a:latin typeface="Agency FB" panose="020B0503020202020204" pitchFamily="34" charset="0"/>
              </a:rPr>
              <a:t>Spelhervattingen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40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VERDEDIGEN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DAD892D2-3BB4-450E-AC63-3A4F58415A2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>
                <a:latin typeface="Agency FB" panose="020B0503020202020204" pitchFamily="34" charset="0"/>
              </a:rPr>
              <a:t>Principe 1</a:t>
            </a:r>
          </a:p>
          <a:p>
            <a:r>
              <a:rPr lang="nl-NL" b="1" dirty="0">
                <a:latin typeface="Agency FB" panose="020B0503020202020204" pitchFamily="34" charset="0"/>
              </a:rPr>
              <a:t>Principe 2</a:t>
            </a:r>
          </a:p>
          <a:p>
            <a:r>
              <a:rPr lang="nl-NL" b="1" dirty="0">
                <a:latin typeface="Agency FB" panose="020B0503020202020204" pitchFamily="34" charset="0"/>
              </a:rPr>
              <a:t>Principe 3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990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1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b="1" dirty="0"/>
              <a:t>Principe 1</a:t>
            </a:r>
          </a:p>
          <a:p>
            <a:r>
              <a:rPr lang="nl-NL" dirty="0"/>
              <a:t>Principe 2</a:t>
            </a:r>
          </a:p>
          <a:p>
            <a:r>
              <a:rPr lang="nl-NL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08104048-B65F-4690-8556-7CE8692DE54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DB39D451-92EA-4559-914A-ED847AF41C5E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8470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2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Principe 1</a:t>
            </a:r>
          </a:p>
          <a:p>
            <a:r>
              <a:rPr lang="nl-NL" b="1" dirty="0"/>
              <a:t>Principe 2</a:t>
            </a:r>
          </a:p>
          <a:p>
            <a:r>
              <a:rPr lang="nl-NL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B3DCEA6-1E1E-43F4-A52E-AE6C3584B4BD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3F37D97E-4F8D-476B-8862-AF727B4A400B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187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3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Principe 1</a:t>
            </a:r>
          </a:p>
          <a:p>
            <a:r>
              <a:rPr lang="nl-NL" dirty="0"/>
              <a:t>Principe 2</a:t>
            </a:r>
          </a:p>
          <a:p>
            <a:r>
              <a:rPr lang="nl-NL" b="1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B352051C-20C2-4009-9732-6816090969E4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925C10BB-F45C-499C-B8A9-D432F22997A6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30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OMSCHAKELEN V-A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DAD892D2-3BB4-450E-AC63-3A4F58415A2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>
                <a:latin typeface="Agency FB" panose="020B0503020202020204" pitchFamily="34" charset="0"/>
              </a:rPr>
              <a:t>Principe 1</a:t>
            </a:r>
          </a:p>
          <a:p>
            <a:r>
              <a:rPr lang="nl-NL" b="1" dirty="0">
                <a:latin typeface="Agency FB" panose="020B0503020202020204" pitchFamily="34" charset="0"/>
              </a:rPr>
              <a:t>Principe 2</a:t>
            </a:r>
          </a:p>
          <a:p>
            <a:r>
              <a:rPr lang="nl-NL" b="1" dirty="0">
                <a:latin typeface="Agency FB" panose="020B0503020202020204" pitchFamily="34" charset="0"/>
              </a:rPr>
              <a:t>Principe 3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251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740972F-F643-4514-B942-0334C2108F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l-NL" b="1" dirty="0"/>
              <a:t>Principe 1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EFE94E1-5DC6-4DD1-BA4C-D0C72421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b="1" dirty="0"/>
              <a:t>Principe 1</a:t>
            </a:r>
          </a:p>
          <a:p>
            <a:r>
              <a:rPr lang="nl-NL" dirty="0"/>
              <a:t>Principe 2</a:t>
            </a:r>
          </a:p>
          <a:p>
            <a:r>
              <a:rPr lang="nl-NL" dirty="0"/>
              <a:t>Principe 3</a:t>
            </a:r>
          </a:p>
        </p:txBody>
      </p:sp>
      <p:pic>
        <p:nvPicPr>
          <p:cNvPr id="1028" name="Picture 4" descr="Gratis Voetbalveld Vector - Download Free Vectors, Vector ...">
            <a:extLst>
              <a:ext uri="{FF2B5EF4-FFF2-40B4-BE49-F238E27FC236}">
                <a16:creationId xmlns:a16="http://schemas.microsoft.com/office/drawing/2014/main" id="{7B341354-DA31-433B-ADD7-54C0BCBF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6795" y="835074"/>
            <a:ext cx="6667500" cy="51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66">
            <a:extLst>
              <a:ext uri="{FF2B5EF4-FFF2-40B4-BE49-F238E27FC236}">
                <a16:creationId xmlns:a16="http://schemas.microsoft.com/office/drawing/2014/main" id="{3B904B8F-B510-47CC-AAE8-7B96057CC3B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65553" y="3878896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5" name="Oval 166">
            <a:extLst>
              <a:ext uri="{FF2B5EF4-FFF2-40B4-BE49-F238E27FC236}">
                <a16:creationId xmlns:a16="http://schemas.microsoft.com/office/drawing/2014/main" id="{6A6B4E84-0F90-4833-842D-47D8C74811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62835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0" name="AutoShape 186">
            <a:extLst>
              <a:ext uri="{FF2B5EF4-FFF2-40B4-BE49-F238E27FC236}">
                <a16:creationId xmlns:a16="http://schemas.microsoft.com/office/drawing/2014/main" id="{55A208B4-409D-4F39-8EE5-48579002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034" y="55219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2" name="AutoShape 186">
            <a:extLst>
              <a:ext uri="{FF2B5EF4-FFF2-40B4-BE49-F238E27FC236}">
                <a16:creationId xmlns:a16="http://schemas.microsoft.com/office/drawing/2014/main" id="{ABE709AD-70B5-4598-A699-5153B8D1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57" y="13853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A9D7E12-C9ED-4393-8310-D5392A64C2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761634" y="3946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6" name="Oval 166">
            <a:extLst>
              <a:ext uri="{FF2B5EF4-FFF2-40B4-BE49-F238E27FC236}">
                <a16:creationId xmlns:a16="http://schemas.microsoft.com/office/drawing/2014/main" id="{49A99F73-319C-404F-8F38-A5CA902C86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8499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8" name="Oval 166">
            <a:extLst>
              <a:ext uri="{FF2B5EF4-FFF2-40B4-BE49-F238E27FC236}">
                <a16:creationId xmlns:a16="http://schemas.microsoft.com/office/drawing/2014/main" id="{DDEA961F-E99D-4F7E-95E1-A49F7CD99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19708" y="3241263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0" name="Oval 166">
            <a:extLst>
              <a:ext uri="{FF2B5EF4-FFF2-40B4-BE49-F238E27FC236}">
                <a16:creationId xmlns:a16="http://schemas.microsoft.com/office/drawing/2014/main" id="{B91765B7-3173-456F-B651-5510A1033A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53537" y="328377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2" name="Oval 166">
            <a:extLst>
              <a:ext uri="{FF2B5EF4-FFF2-40B4-BE49-F238E27FC236}">
                <a16:creationId xmlns:a16="http://schemas.microsoft.com/office/drawing/2014/main" id="{7D4D39B2-7026-4FA1-B910-513614F76E8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39731" y="2808592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4" name="Oval 166">
            <a:extLst>
              <a:ext uri="{FF2B5EF4-FFF2-40B4-BE49-F238E27FC236}">
                <a16:creationId xmlns:a16="http://schemas.microsoft.com/office/drawing/2014/main" id="{28AB9356-396E-4CEC-8112-0420A109E5D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079654" y="2803280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6" name="Oval 166">
            <a:extLst>
              <a:ext uri="{FF2B5EF4-FFF2-40B4-BE49-F238E27FC236}">
                <a16:creationId xmlns:a16="http://schemas.microsoft.com/office/drawing/2014/main" id="{341CCB4C-5460-446B-87A6-1C756A2965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786915" y="2819675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8" name="Oval 166">
            <a:extLst>
              <a:ext uri="{FF2B5EF4-FFF2-40B4-BE49-F238E27FC236}">
                <a16:creationId xmlns:a16="http://schemas.microsoft.com/office/drawing/2014/main" id="{9836A9D0-97EF-478B-9E62-9B606D66F5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30915" y="387492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0" name="Oval 166">
            <a:extLst>
              <a:ext uri="{FF2B5EF4-FFF2-40B4-BE49-F238E27FC236}">
                <a16:creationId xmlns:a16="http://schemas.microsoft.com/office/drawing/2014/main" id="{D2C4E3AF-A9A0-478B-8E71-09EE3F9FF9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30035" y="6089808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32" name="AutoShape 186">
            <a:extLst>
              <a:ext uri="{FF2B5EF4-FFF2-40B4-BE49-F238E27FC236}">
                <a16:creationId xmlns:a16="http://schemas.microsoft.com/office/drawing/2014/main" id="{C344E6DD-3403-464B-90E5-D3848986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395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4" name="AutoShape 186">
            <a:extLst>
              <a:ext uri="{FF2B5EF4-FFF2-40B4-BE49-F238E27FC236}">
                <a16:creationId xmlns:a16="http://schemas.microsoft.com/office/drawing/2014/main" id="{1802F89E-741D-4326-B3D7-3A58EA96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537" y="140006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6" name="AutoShape 186">
            <a:extLst>
              <a:ext uri="{FF2B5EF4-FFF2-40B4-BE49-F238E27FC236}">
                <a16:creationId xmlns:a16="http://schemas.microsoft.com/office/drawing/2014/main" id="{078AD4A2-D424-464B-9D09-4C69435A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137" y="235202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38" name="AutoShape 186">
            <a:extLst>
              <a:ext uri="{FF2B5EF4-FFF2-40B4-BE49-F238E27FC236}">
                <a16:creationId xmlns:a16="http://schemas.microsoft.com/office/drawing/2014/main" id="{9CDC659D-2F6F-4856-962D-D2CA08CE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370" y="2204101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0" name="AutoShape 186">
            <a:extLst>
              <a:ext uri="{FF2B5EF4-FFF2-40B4-BE49-F238E27FC236}">
                <a16:creationId xmlns:a16="http://schemas.microsoft.com/office/drawing/2014/main" id="{046AB1BC-D10D-4229-98AA-23FCDC0C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640" y="3730928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2" name="AutoShape 186">
            <a:extLst>
              <a:ext uri="{FF2B5EF4-FFF2-40B4-BE49-F238E27FC236}">
                <a16:creationId xmlns:a16="http://schemas.microsoft.com/office/drawing/2014/main" id="{1D14EDE6-FC8F-48AF-8B1E-9859A953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114" y="3713792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4" name="AutoShape 186">
            <a:extLst>
              <a:ext uri="{FF2B5EF4-FFF2-40B4-BE49-F238E27FC236}">
                <a16:creationId xmlns:a16="http://schemas.microsoft.com/office/drawing/2014/main" id="{6BB57381-2F1C-45B4-9058-DF41F8BF4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137" y="3580186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6" name="AutoShape 186">
            <a:extLst>
              <a:ext uri="{FF2B5EF4-FFF2-40B4-BE49-F238E27FC236}">
                <a16:creationId xmlns:a16="http://schemas.microsoft.com/office/drawing/2014/main" id="{49C40AC4-A393-4164-94E5-0035859F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208" y="3503324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sp>
        <p:nvSpPr>
          <p:cNvPr id="48" name="AutoShape 186">
            <a:extLst>
              <a:ext uri="{FF2B5EF4-FFF2-40B4-BE49-F238E27FC236}">
                <a16:creationId xmlns:a16="http://schemas.microsoft.com/office/drawing/2014/main" id="{194FA613-9030-41CF-BACF-7789168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52" y="319497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B6AFF56A-E4F0-443C-A901-65A916F2C9A4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243537" y="1544064"/>
            <a:ext cx="144000" cy="144000"/>
          </a:xfrm>
          <a:prstGeom prst="rect">
            <a:avLst/>
          </a:prstGeom>
        </p:spPr>
      </p:pic>
      <p:sp>
        <p:nvSpPr>
          <p:cNvPr id="3" name="Line 360">
            <a:extLst>
              <a:ext uri="{FF2B5EF4-FFF2-40B4-BE49-F238E27FC236}">
                <a16:creationId xmlns:a16="http://schemas.microsoft.com/office/drawing/2014/main" id="{0DF1B86B-F8ED-4318-939C-C0AE92094DFA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8800234" y="2275366"/>
            <a:ext cx="1959262" cy="784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2269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1153</TotalTime>
  <Words>224</Words>
  <Application>Microsoft Office PowerPoint</Application>
  <PresentationFormat>Breedbeeld</PresentationFormat>
  <Paragraphs>99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9" baseType="lpstr">
      <vt:lpstr>Agency FB</vt:lpstr>
      <vt:lpstr>Arial</vt:lpstr>
      <vt:lpstr>Trebuchet MS</vt:lpstr>
      <vt:lpstr>Wingdings 3</vt:lpstr>
      <vt:lpstr>Facet</vt:lpstr>
      <vt:lpstr>Spelprincipes (teamnaam) Seizoen (jaargang)</vt:lpstr>
      <vt:lpstr>WAT ZIJN SPELPRINCIPES</vt:lpstr>
      <vt:lpstr>CATEGORIEĖN SPELPRINCIPES</vt:lpstr>
      <vt:lpstr>VERDEDIGEN</vt:lpstr>
      <vt:lpstr>Principe 1</vt:lpstr>
      <vt:lpstr>Principe 2</vt:lpstr>
      <vt:lpstr>Principe 3</vt:lpstr>
      <vt:lpstr>OMSCHAKELEN V-A</vt:lpstr>
      <vt:lpstr>Principe 1</vt:lpstr>
      <vt:lpstr>Principe 2</vt:lpstr>
      <vt:lpstr>Principe 3</vt:lpstr>
      <vt:lpstr>AANVALLEN</vt:lpstr>
      <vt:lpstr>Principe 1</vt:lpstr>
      <vt:lpstr>Principe 2</vt:lpstr>
      <vt:lpstr>Principe 3</vt:lpstr>
      <vt:lpstr>OMSCHAKELEN A-V</vt:lpstr>
      <vt:lpstr>Principe 1</vt:lpstr>
      <vt:lpstr>Principe 2</vt:lpstr>
      <vt:lpstr>Principe 3</vt:lpstr>
      <vt:lpstr>SPELHERVATTINGEN</vt:lpstr>
      <vt:lpstr>Principe 1</vt:lpstr>
      <vt:lpstr>Principe 2</vt:lpstr>
      <vt:lpstr>Principe 3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Spelprincipes (teamnaam) Seizoen 2020/21</dc:title>
  <dc:creator>Eduard Zuidema</dc:creator>
  <cp:lastModifiedBy>Eduard Zuidema</cp:lastModifiedBy>
  <cp:revision>9</cp:revision>
  <dcterms:created xsi:type="dcterms:W3CDTF">2020-08-06T15:23:37Z</dcterms:created>
  <dcterms:modified xsi:type="dcterms:W3CDTF">2020-08-07T10:37:02Z</dcterms:modified>
</cp:coreProperties>
</file>