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431" r:id="rId2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1ED2FC0-1E35-48B9-9EA1-AA7429A0FE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7DA7DA97-4B34-41E3-AE8D-1889C2FB001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BF47EAA-7061-45D4-A9EF-F2B88C3A88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D9289-8D3E-481C-88FB-3F4D8DE30B72}" type="datetimeFigureOut">
              <a:rPr lang="nl-NL" smtClean="0"/>
              <a:t>7-8-2020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B49A0B2-7B57-46B9-B368-D7FD49F66D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34C309A-8A7F-478F-807F-5F6F255079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27FE8-5D67-4ECD-A337-7606722427E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593926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B18C1E1-0615-4113-8348-FA659C9061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B5C3399F-3293-4DFA-850D-09918BDB57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D45AE61-FEC8-452E-8571-DE1D54832B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D9289-8D3E-481C-88FB-3F4D8DE30B72}" type="datetimeFigureOut">
              <a:rPr lang="nl-NL" smtClean="0"/>
              <a:t>7-8-2020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13BA268-8200-4868-809C-D52256CB7C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8D75BA6-39C4-4FCB-951C-3CBA685F4C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27FE8-5D67-4ECD-A337-7606722427E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072276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BE4914D8-59CD-4293-92FA-CABCBA849B9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AD175C64-565A-483C-8207-806ABB3CF0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ED06992-D6C9-42BF-A00D-EFCE8ABF55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D9289-8D3E-481C-88FB-3F4D8DE30B72}" type="datetimeFigureOut">
              <a:rPr lang="nl-NL" smtClean="0"/>
              <a:t>7-8-2020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B485942-E05F-44B8-91F9-A8F058AC5F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2D1510C-8268-44C7-95E9-2B3126484F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27FE8-5D67-4ECD-A337-7606722427E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328444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F390D28-A775-4792-A1AD-957AF669B7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8A51A0A-9F08-4AD9-9636-DAA0FFF15C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0855EFD-87B0-4359-953B-6AB5228EB0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D9289-8D3E-481C-88FB-3F4D8DE30B72}" type="datetimeFigureOut">
              <a:rPr lang="nl-NL" smtClean="0"/>
              <a:t>7-8-2020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AA8FB18-5ADF-413D-A940-59965A9840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C3C6ABE-B1EA-4707-B55F-196EDEE2FA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27FE8-5D67-4ECD-A337-7606722427E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561595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0AC7DFA-A6CF-4178-A399-875B53F5CD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9B579D33-2935-4B2F-92AE-D059A6942A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D212449-A32A-4635-A340-86CFA542D7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D9289-8D3E-481C-88FB-3F4D8DE30B72}" type="datetimeFigureOut">
              <a:rPr lang="nl-NL" smtClean="0"/>
              <a:t>7-8-2020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60CCEF2-E595-46E1-913D-9606A3E5C9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37B88F8D-F0AE-4F46-ADC7-174F44A9AE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27FE8-5D67-4ECD-A337-7606722427E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747060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BEC2F17-F1EA-4636-850B-3D88400662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09A064E-EAA6-415E-895A-07BECDE9144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E74F8FE8-4F13-4B41-AE06-4D2EC80AFE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7B268113-B6D6-468B-9147-BC609251D6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D9289-8D3E-481C-88FB-3F4D8DE30B72}" type="datetimeFigureOut">
              <a:rPr lang="nl-NL" smtClean="0"/>
              <a:t>7-8-2020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7898CC68-1AB5-4DAC-AEA7-640A6139D3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6F7CA512-B459-4154-ACA7-C6E7D7C04D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27FE8-5D67-4ECD-A337-7606722427E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351316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83C10E7-60C4-47A5-B41B-00E6BFA9E4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AA084E00-B942-487C-B9E5-770A1C48C7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EDB7C50E-56C8-4EB8-BEB9-01B486B979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E034830B-4397-4D0A-8765-D373182B69D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9AFBF75C-5EE2-4140-86D0-82D2B248EEA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D0E1CDE1-DD9F-4741-BA1E-23643C22F4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D9289-8D3E-481C-88FB-3F4D8DE30B72}" type="datetimeFigureOut">
              <a:rPr lang="nl-NL" smtClean="0"/>
              <a:t>7-8-2020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06FF5A2E-7E18-4900-A1CC-E1AB2B6D37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D60A6ECA-4038-4AB2-B90C-64C340E24F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27FE8-5D67-4ECD-A337-7606722427E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26278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3E1D2F4-C069-4477-A389-1CB71CC803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7F8448E4-9A52-4111-A6E5-3B1CB12F65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D9289-8D3E-481C-88FB-3F4D8DE30B72}" type="datetimeFigureOut">
              <a:rPr lang="nl-NL" smtClean="0"/>
              <a:t>7-8-2020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C8871AC3-67F9-45A0-A723-700695C58A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2F39D92E-04F4-44D9-B68F-C1CCBFD0F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27FE8-5D67-4ECD-A337-7606722427E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06325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1B612DE0-B68D-4A1B-BEC5-7E10AF8D1E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D9289-8D3E-481C-88FB-3F4D8DE30B72}" type="datetimeFigureOut">
              <a:rPr lang="nl-NL" smtClean="0"/>
              <a:t>7-8-2020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7BE93538-2258-4EBF-B756-6C8F516721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396A1ADF-1D42-477F-A8B3-AC6AA1811F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27FE8-5D67-4ECD-A337-7606722427E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968674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0DB0558-CDDD-41FB-BC47-891BA70935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32A04FF-D8E7-4D8A-91B8-BDD982B933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C198EBEE-2EF0-4307-935C-C19F87B4D5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AC6E6E10-ED6D-4F6D-A3DB-23F13F9356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D9289-8D3E-481C-88FB-3F4D8DE30B72}" type="datetimeFigureOut">
              <a:rPr lang="nl-NL" smtClean="0"/>
              <a:t>7-8-2020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E48F515A-B80E-4DC3-A59F-6F3B21D7BC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55155373-25B7-46A5-AF2E-EB119608BE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27FE8-5D67-4ECD-A337-7606722427E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000891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1C32250-D9BD-457C-9EF9-0613E05C7D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B0E497FF-8A29-4414-808F-968B18396AB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84EB36E8-0A14-49A3-9497-FEBAB1C728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B78920BB-9BBD-4FAC-9266-E289A905ED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D9289-8D3E-481C-88FB-3F4D8DE30B72}" type="datetimeFigureOut">
              <a:rPr lang="nl-NL" smtClean="0"/>
              <a:t>7-8-2020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66E39A72-CC72-48ED-9E38-CAE2DD9280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DF051359-D7C3-4871-B235-62AC57CCA6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27FE8-5D67-4ECD-A337-7606722427E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903256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FB7BB7D2-7199-4083-A8EB-04A914AFD7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1DADEDCD-5EB5-44C9-9644-827D0B622F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7023C6A-2B68-4528-98FB-18A6A0FAEAB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D9289-8D3E-481C-88FB-3F4D8DE30B72}" type="datetimeFigureOut">
              <a:rPr lang="nl-NL" smtClean="0"/>
              <a:t>7-8-2020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05AEBA0-C9D8-4330-B7FD-9B2121B8B17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6004B31-08D0-4D69-A5A1-499C1351494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B27FE8-5D67-4ECD-A337-7606722427E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664895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>
            <a:extLst>
              <a:ext uri="{FF2B5EF4-FFF2-40B4-BE49-F238E27FC236}">
                <a16:creationId xmlns:a16="http://schemas.microsoft.com/office/drawing/2014/main" id="{7751C465-DB9A-4D2F-8C64-1C09DDEDE3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33034"/>
          </a:xfrm>
          <a:prstGeom prst="rect">
            <a:avLst/>
          </a:prstGeom>
          <a:pattFill prst="horzBrick">
            <a:fgClr>
              <a:schemeClr val="accent1"/>
            </a:fgClr>
            <a:bgClr>
              <a:schemeClr val="bg1"/>
            </a:bgClr>
          </a:pattFill>
        </p:spPr>
      </p:pic>
      <p:grpSp>
        <p:nvGrpSpPr>
          <p:cNvPr id="3" name="Group 321">
            <a:extLst>
              <a:ext uri="{FF2B5EF4-FFF2-40B4-BE49-F238E27FC236}">
                <a16:creationId xmlns:a16="http://schemas.microsoft.com/office/drawing/2014/main" id="{29850799-2264-4A86-AD85-7BC39F477229}"/>
              </a:ext>
            </a:extLst>
          </p:cNvPr>
          <p:cNvGrpSpPr>
            <a:grpSpLocks/>
          </p:cNvGrpSpPr>
          <p:nvPr/>
        </p:nvGrpSpPr>
        <p:grpSpPr bwMode="auto">
          <a:xfrm>
            <a:off x="-1082893" y="434499"/>
            <a:ext cx="115888" cy="160338"/>
            <a:chOff x="3648" y="1680"/>
            <a:chExt cx="1296" cy="1392"/>
          </a:xfrm>
        </p:grpSpPr>
        <p:sp>
          <p:nvSpPr>
            <p:cNvPr id="4" name="Oval 322">
              <a:extLst>
                <a:ext uri="{FF2B5EF4-FFF2-40B4-BE49-F238E27FC236}">
                  <a16:creationId xmlns:a16="http://schemas.microsoft.com/office/drawing/2014/main" id="{2857C881-3F43-45B4-8D2D-E726CA588A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48" y="2448"/>
              <a:ext cx="1296" cy="624"/>
            </a:xfrm>
            <a:prstGeom prst="ellipse">
              <a:avLst/>
            </a:prstGeom>
            <a:solidFill>
              <a:srgbClr val="FF66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Geneva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Geneva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Geneva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Geneva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Geneva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Geneva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Geneva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Geneva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Geneva" charset="0"/>
                </a:defRPr>
              </a:lvl9pPr>
            </a:lstStyle>
            <a:p>
              <a:pPr algn="ctr" eaLnBrk="1" hangingPunct="1"/>
              <a:endParaRPr lang="en-US" altLang="nl-NL" b="1"/>
            </a:p>
          </p:txBody>
        </p:sp>
        <p:sp>
          <p:nvSpPr>
            <p:cNvPr id="5" name="AutoShape 323">
              <a:extLst>
                <a:ext uri="{FF2B5EF4-FFF2-40B4-BE49-F238E27FC236}">
                  <a16:creationId xmlns:a16="http://schemas.microsoft.com/office/drawing/2014/main" id="{0E564203-65EE-4D60-BCA1-13CE8F0562E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10760896">
              <a:off x="3840" y="1680"/>
              <a:ext cx="911" cy="1149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5524 w 21600"/>
                <a:gd name="T13" fmla="*/ 5527 h 21600"/>
                <a:gd name="T14" fmla="*/ 16076 w 21600"/>
                <a:gd name="T15" fmla="*/ 16073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7455" y="21600"/>
                  </a:lnTo>
                  <a:lnTo>
                    <a:pt x="14145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F66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nl-NL"/>
            </a:p>
          </p:txBody>
        </p:sp>
      </p:grpSp>
      <p:grpSp>
        <p:nvGrpSpPr>
          <p:cNvPr id="6" name="Group 321">
            <a:extLst>
              <a:ext uri="{FF2B5EF4-FFF2-40B4-BE49-F238E27FC236}">
                <a16:creationId xmlns:a16="http://schemas.microsoft.com/office/drawing/2014/main" id="{E6197459-4D7B-463F-B1A8-BD2088831293}"/>
              </a:ext>
            </a:extLst>
          </p:cNvPr>
          <p:cNvGrpSpPr>
            <a:grpSpLocks/>
          </p:cNvGrpSpPr>
          <p:nvPr/>
        </p:nvGrpSpPr>
        <p:grpSpPr bwMode="auto">
          <a:xfrm>
            <a:off x="-534508" y="717441"/>
            <a:ext cx="115888" cy="160338"/>
            <a:chOff x="3648" y="1680"/>
            <a:chExt cx="1296" cy="1392"/>
          </a:xfrm>
          <a:solidFill>
            <a:srgbClr val="00B050"/>
          </a:solidFill>
        </p:grpSpPr>
        <p:sp>
          <p:nvSpPr>
            <p:cNvPr id="7" name="Oval 322">
              <a:extLst>
                <a:ext uri="{FF2B5EF4-FFF2-40B4-BE49-F238E27FC236}">
                  <a16:creationId xmlns:a16="http://schemas.microsoft.com/office/drawing/2014/main" id="{5E0A361E-9055-442D-92D5-7AAE625B02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48" y="2448"/>
              <a:ext cx="1296" cy="624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Geneva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Geneva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Geneva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Geneva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Geneva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Geneva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Geneva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Geneva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Geneva" charset="0"/>
                </a:defRPr>
              </a:lvl9pPr>
            </a:lstStyle>
            <a:p>
              <a:pPr algn="ctr" eaLnBrk="1" hangingPunct="1"/>
              <a:endParaRPr lang="en-US" altLang="nl-NL" b="1"/>
            </a:p>
          </p:txBody>
        </p:sp>
        <p:sp>
          <p:nvSpPr>
            <p:cNvPr id="8" name="AutoShape 323">
              <a:extLst>
                <a:ext uri="{FF2B5EF4-FFF2-40B4-BE49-F238E27FC236}">
                  <a16:creationId xmlns:a16="http://schemas.microsoft.com/office/drawing/2014/main" id="{9D397449-8EEA-4690-B0AF-022EB4DB106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10760896">
              <a:off x="3840" y="1680"/>
              <a:ext cx="911" cy="1149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5524 w 21600"/>
                <a:gd name="T13" fmla="*/ 5527 h 21600"/>
                <a:gd name="T14" fmla="*/ 16076 w 21600"/>
                <a:gd name="T15" fmla="*/ 16073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7455" y="21600"/>
                  </a:lnTo>
                  <a:lnTo>
                    <a:pt x="14145" y="21600"/>
                  </a:lnTo>
                  <a:lnTo>
                    <a:pt x="21600" y="0"/>
                  </a:lnTo>
                  <a:close/>
                </a:path>
              </a:pathLst>
            </a:cu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nl-NL"/>
            </a:p>
          </p:txBody>
        </p:sp>
      </p:grpSp>
      <p:sp>
        <p:nvSpPr>
          <p:cNvPr id="11" name="Line 360">
            <a:extLst>
              <a:ext uri="{FF2B5EF4-FFF2-40B4-BE49-F238E27FC236}">
                <a16:creationId xmlns:a16="http://schemas.microsoft.com/office/drawing/2014/main" id="{D7D5BA0E-7EBD-4F38-AAA5-27F183FC4BE0}"/>
              </a:ext>
            </a:extLst>
          </p:cNvPr>
          <p:cNvSpPr>
            <a:spLocks noChangeShapeType="1"/>
          </p:cNvSpPr>
          <p:nvPr/>
        </p:nvSpPr>
        <p:spPr bwMode="auto">
          <a:xfrm rot="16200000">
            <a:off x="-1433600" y="3361691"/>
            <a:ext cx="1170409" cy="8815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12" name="Line 342">
            <a:extLst>
              <a:ext uri="{FF2B5EF4-FFF2-40B4-BE49-F238E27FC236}">
                <a16:creationId xmlns:a16="http://schemas.microsoft.com/office/drawing/2014/main" id="{31789008-9D81-42F0-98DE-136F510D20FB}"/>
              </a:ext>
            </a:extLst>
          </p:cNvPr>
          <p:cNvSpPr>
            <a:spLocks noChangeShapeType="1"/>
          </p:cNvSpPr>
          <p:nvPr/>
        </p:nvSpPr>
        <p:spPr bwMode="auto">
          <a:xfrm rot="16200000" flipH="1">
            <a:off x="-1771136" y="3429514"/>
            <a:ext cx="1025675" cy="97248"/>
          </a:xfrm>
          <a:prstGeom prst="line">
            <a:avLst/>
          </a:prstGeom>
          <a:noFill/>
          <a:ln w="12700">
            <a:solidFill>
              <a:srgbClr val="FF0000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NL"/>
          </a:p>
        </p:txBody>
      </p:sp>
      <p:pic>
        <p:nvPicPr>
          <p:cNvPr id="13" name="Afbeelding 12">
            <a:extLst>
              <a:ext uri="{FF2B5EF4-FFF2-40B4-BE49-F238E27FC236}">
                <a16:creationId xmlns:a16="http://schemas.microsoft.com/office/drawing/2014/main" id="{B072C502-8EDD-4974-8A35-2362990E24AA}"/>
              </a:ext>
            </a:extLst>
          </p:cNvPr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-483357" y="1570115"/>
            <a:ext cx="144000" cy="144000"/>
          </a:xfrm>
          <a:prstGeom prst="rect">
            <a:avLst/>
          </a:prstGeom>
        </p:spPr>
      </p:pic>
      <p:sp>
        <p:nvSpPr>
          <p:cNvPr id="14" name="Arc 362">
            <a:extLst>
              <a:ext uri="{FF2B5EF4-FFF2-40B4-BE49-F238E27FC236}">
                <a16:creationId xmlns:a16="http://schemas.microsoft.com/office/drawing/2014/main" id="{A7C69D31-C11C-4326-A591-9828207DB967}"/>
              </a:ext>
            </a:extLst>
          </p:cNvPr>
          <p:cNvSpPr>
            <a:spLocks/>
          </p:cNvSpPr>
          <p:nvPr/>
        </p:nvSpPr>
        <p:spPr bwMode="auto">
          <a:xfrm rot="5400000" flipH="1">
            <a:off x="-1900191" y="3059162"/>
            <a:ext cx="2390694" cy="837952"/>
          </a:xfrm>
          <a:custGeom>
            <a:avLst/>
            <a:gdLst>
              <a:gd name="T0" fmla="*/ 0 w 32515"/>
              <a:gd name="T1" fmla="*/ 2147483647 h 21600"/>
              <a:gd name="T2" fmla="*/ 2147483647 w 32515"/>
              <a:gd name="T3" fmla="*/ 2147483647 h 21600"/>
              <a:gd name="T4" fmla="*/ 2147483647 w 32515"/>
              <a:gd name="T5" fmla="*/ 2147483647 h 21600"/>
              <a:gd name="T6" fmla="*/ 0 60000 65536"/>
              <a:gd name="T7" fmla="*/ 0 60000 65536"/>
              <a:gd name="T8" fmla="*/ 0 60000 65536"/>
              <a:gd name="T9" fmla="*/ 0 w 32515"/>
              <a:gd name="T10" fmla="*/ 0 h 21600"/>
              <a:gd name="T11" fmla="*/ 32515 w 32515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2515" h="21600" fill="none" extrusionOk="0">
                <a:moveTo>
                  <a:pt x="-1" y="3555"/>
                </a:moveTo>
                <a:cubicBezTo>
                  <a:pt x="3525" y="1236"/>
                  <a:pt x="7652" y="-1"/>
                  <a:pt x="11873" y="-1"/>
                </a:cubicBezTo>
                <a:cubicBezTo>
                  <a:pt x="21352" y="-1"/>
                  <a:pt x="29724" y="6180"/>
                  <a:pt x="32515" y="15239"/>
                </a:cubicBezTo>
              </a:path>
              <a:path w="32515" h="21600" stroke="0" extrusionOk="0">
                <a:moveTo>
                  <a:pt x="-1" y="3555"/>
                </a:moveTo>
                <a:cubicBezTo>
                  <a:pt x="3525" y="1236"/>
                  <a:pt x="7652" y="-1"/>
                  <a:pt x="11873" y="-1"/>
                </a:cubicBezTo>
                <a:cubicBezTo>
                  <a:pt x="21352" y="-1"/>
                  <a:pt x="29724" y="6180"/>
                  <a:pt x="32515" y="15239"/>
                </a:cubicBezTo>
                <a:lnTo>
                  <a:pt x="11873" y="21600"/>
                </a:lnTo>
                <a:close/>
              </a:path>
            </a:pathLst>
          </a:custGeom>
          <a:noFill/>
          <a:ln w="12700">
            <a:solidFill>
              <a:srgbClr val="00B0F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10800000" wrap="none" anchor="ctr"/>
          <a:lstStyle/>
          <a:p>
            <a:endParaRPr lang="nl-NL"/>
          </a:p>
        </p:txBody>
      </p:sp>
      <p:sp>
        <p:nvSpPr>
          <p:cNvPr id="16" name="Kubus 15">
            <a:extLst>
              <a:ext uri="{FF2B5EF4-FFF2-40B4-BE49-F238E27FC236}">
                <a16:creationId xmlns:a16="http://schemas.microsoft.com/office/drawing/2014/main" id="{9E0C7AF5-251F-4D80-A0CC-130BA900666C}"/>
              </a:ext>
            </a:extLst>
          </p:cNvPr>
          <p:cNvSpPr/>
          <p:nvPr/>
        </p:nvSpPr>
        <p:spPr>
          <a:xfrm rot="16200000">
            <a:off x="1488428" y="3266760"/>
            <a:ext cx="626615" cy="299513"/>
          </a:xfrm>
          <a:prstGeom prst="cube">
            <a:avLst/>
          </a:prstGeom>
          <a:pattFill prst="smGrid">
            <a:fgClr>
              <a:schemeClr val="tx1"/>
            </a:fgClr>
            <a:bgClr>
              <a:srgbClr val="B0F89C"/>
            </a:bgClr>
          </a:pattFill>
          <a:ln w="22225"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7" name="Ruit 16">
            <a:extLst>
              <a:ext uri="{FF2B5EF4-FFF2-40B4-BE49-F238E27FC236}">
                <a16:creationId xmlns:a16="http://schemas.microsoft.com/office/drawing/2014/main" id="{38E7DE24-0645-429D-8E38-0529B2BCA844}"/>
              </a:ext>
            </a:extLst>
          </p:cNvPr>
          <p:cNvSpPr/>
          <p:nvPr/>
        </p:nvSpPr>
        <p:spPr>
          <a:xfrm>
            <a:off x="-327706" y="1148704"/>
            <a:ext cx="144000" cy="144000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8" name="Tekstvak 17">
            <a:extLst>
              <a:ext uri="{FF2B5EF4-FFF2-40B4-BE49-F238E27FC236}">
                <a16:creationId xmlns:a16="http://schemas.microsoft.com/office/drawing/2014/main" id="{F3FA3EC1-1673-4F0E-9BA9-DC76A37A1C0C}"/>
              </a:ext>
            </a:extLst>
          </p:cNvPr>
          <p:cNvSpPr txBox="1"/>
          <p:nvPr/>
        </p:nvSpPr>
        <p:spPr>
          <a:xfrm>
            <a:off x="-1306923" y="5893831"/>
            <a:ext cx="3238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1</a:t>
            </a:r>
          </a:p>
        </p:txBody>
      </p:sp>
      <p:sp>
        <p:nvSpPr>
          <p:cNvPr id="19" name="Tekstvak 18">
            <a:extLst>
              <a:ext uri="{FF2B5EF4-FFF2-40B4-BE49-F238E27FC236}">
                <a16:creationId xmlns:a16="http://schemas.microsoft.com/office/drawing/2014/main" id="{60FBDFE1-2F78-433F-84F8-76266513CF4B}"/>
              </a:ext>
            </a:extLst>
          </p:cNvPr>
          <p:cNvSpPr txBox="1"/>
          <p:nvPr/>
        </p:nvSpPr>
        <p:spPr>
          <a:xfrm>
            <a:off x="-1078677" y="5893831"/>
            <a:ext cx="3238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2</a:t>
            </a:r>
          </a:p>
        </p:txBody>
      </p:sp>
      <p:sp>
        <p:nvSpPr>
          <p:cNvPr id="20" name="Tekstvak 19">
            <a:extLst>
              <a:ext uri="{FF2B5EF4-FFF2-40B4-BE49-F238E27FC236}">
                <a16:creationId xmlns:a16="http://schemas.microsoft.com/office/drawing/2014/main" id="{CDB1C21D-34D9-4F15-8549-9E3C45DB3F50}"/>
              </a:ext>
            </a:extLst>
          </p:cNvPr>
          <p:cNvSpPr txBox="1"/>
          <p:nvPr/>
        </p:nvSpPr>
        <p:spPr>
          <a:xfrm>
            <a:off x="-841940" y="5893831"/>
            <a:ext cx="3238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3</a:t>
            </a:r>
          </a:p>
        </p:txBody>
      </p:sp>
      <p:sp>
        <p:nvSpPr>
          <p:cNvPr id="21" name="Kubus 20">
            <a:extLst>
              <a:ext uri="{FF2B5EF4-FFF2-40B4-BE49-F238E27FC236}">
                <a16:creationId xmlns:a16="http://schemas.microsoft.com/office/drawing/2014/main" id="{C307F8D2-6A07-4857-A4DF-71B023D584E8}"/>
              </a:ext>
            </a:extLst>
          </p:cNvPr>
          <p:cNvSpPr/>
          <p:nvPr/>
        </p:nvSpPr>
        <p:spPr>
          <a:xfrm>
            <a:off x="-983073" y="5577099"/>
            <a:ext cx="290117" cy="172946"/>
          </a:xfrm>
          <a:prstGeom prst="cube">
            <a:avLst/>
          </a:prstGeom>
          <a:pattFill prst="smGrid">
            <a:fgClr>
              <a:schemeClr val="tx1"/>
            </a:fgClr>
            <a:bgClr>
              <a:srgbClr val="B0F89C"/>
            </a:bgClr>
          </a:pattFill>
          <a:ln w="22225"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Rechthoek 21">
            <a:extLst>
              <a:ext uri="{FF2B5EF4-FFF2-40B4-BE49-F238E27FC236}">
                <a16:creationId xmlns:a16="http://schemas.microsoft.com/office/drawing/2014/main" id="{1DE067D7-4812-4B98-BA24-AFBF582E5489}"/>
              </a:ext>
            </a:extLst>
          </p:cNvPr>
          <p:cNvSpPr/>
          <p:nvPr/>
        </p:nvSpPr>
        <p:spPr>
          <a:xfrm rot="5400000">
            <a:off x="3807363" y="-583659"/>
            <a:ext cx="4453447" cy="8029575"/>
          </a:xfrm>
          <a:prstGeom prst="rect">
            <a:avLst/>
          </a:prstGeom>
          <a:noFill/>
          <a:ln w="254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3" name="Kubus 22">
            <a:extLst>
              <a:ext uri="{FF2B5EF4-FFF2-40B4-BE49-F238E27FC236}">
                <a16:creationId xmlns:a16="http://schemas.microsoft.com/office/drawing/2014/main" id="{50D8F777-3D6C-4039-80B1-808149058CBB}"/>
              </a:ext>
            </a:extLst>
          </p:cNvPr>
          <p:cNvSpPr/>
          <p:nvPr/>
        </p:nvSpPr>
        <p:spPr>
          <a:xfrm rot="5400000">
            <a:off x="9953130" y="3328381"/>
            <a:ext cx="626615" cy="299513"/>
          </a:xfrm>
          <a:prstGeom prst="cube">
            <a:avLst/>
          </a:prstGeom>
          <a:pattFill prst="smGrid">
            <a:fgClr>
              <a:schemeClr val="tx1"/>
            </a:fgClr>
            <a:bgClr>
              <a:srgbClr val="B0F89C"/>
            </a:bgClr>
          </a:pattFill>
          <a:ln w="22225"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5" name="Oval 166">
            <a:extLst>
              <a:ext uri="{FF2B5EF4-FFF2-40B4-BE49-F238E27FC236}">
                <a16:creationId xmlns:a16="http://schemas.microsoft.com/office/drawing/2014/main" id="{C795F501-3D48-4F78-975D-5749553D5BF6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-953128" y="875145"/>
            <a:ext cx="144000" cy="1440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rot="10800000" wrap="none"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9pPr>
          </a:lstStyle>
          <a:p>
            <a:pPr algn="ctr" eaLnBrk="1" hangingPunct="1"/>
            <a:endParaRPr lang="nl-NL" altLang="nl-NL" sz="1000" b="1" dirty="0">
              <a:solidFill>
                <a:srgbClr val="000000"/>
              </a:solidFill>
            </a:endParaRPr>
          </a:p>
        </p:txBody>
      </p:sp>
      <p:sp>
        <p:nvSpPr>
          <p:cNvPr id="29" name="AutoShape 186">
            <a:extLst>
              <a:ext uri="{FF2B5EF4-FFF2-40B4-BE49-F238E27FC236}">
                <a16:creationId xmlns:a16="http://schemas.microsoft.com/office/drawing/2014/main" id="{8F318A09-A144-4779-A5CC-34A0229365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77119" y="1274925"/>
            <a:ext cx="144000" cy="144000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3580" tIns="41789" rIns="83580" bIns="41789" anchor="ctr"/>
          <a:lstStyle>
            <a:lvl1pPr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1pPr>
            <a:lvl2pPr marL="742950" indent="-28575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2pPr>
            <a:lvl3pPr marL="11430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3pPr>
            <a:lvl4pPr marL="16002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4pPr>
            <a:lvl5pPr marL="2057400" indent="-228600" defTabSz="836613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5pPr>
            <a:lvl6pPr marL="25146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6pPr>
            <a:lvl7pPr marL="29718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7pPr>
            <a:lvl8pPr marL="34290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8pPr>
            <a:lvl9pPr marL="3886200" indent="-228600" defTabSz="836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9pPr>
          </a:lstStyle>
          <a:p>
            <a:pPr algn="ctr" eaLnBrk="1" hangingPunct="1"/>
            <a:endParaRPr lang="nl-NL" altLang="nl-NL" sz="1000" b="1" dirty="0"/>
          </a:p>
        </p:txBody>
      </p:sp>
    </p:spTree>
    <p:extLst>
      <p:ext uri="{BB962C8B-B14F-4D97-AF65-F5344CB8AC3E}">
        <p14:creationId xmlns:p14="http://schemas.microsoft.com/office/powerpoint/2010/main" val="635549051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3801</TotalTime>
  <Words>3</Words>
  <Application>Microsoft Office PowerPoint</Application>
  <PresentationFormat>Breedbeeld</PresentationFormat>
  <Paragraphs>3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Kantoorthema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Eduard Zuidema</dc:creator>
  <cp:lastModifiedBy>Eduard Zuidema</cp:lastModifiedBy>
  <cp:revision>3</cp:revision>
  <dcterms:created xsi:type="dcterms:W3CDTF">2019-07-16T15:57:37Z</dcterms:created>
  <dcterms:modified xsi:type="dcterms:W3CDTF">2020-08-07T10:23:35Z</dcterms:modified>
</cp:coreProperties>
</file>