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 Zuidema" userId="a7ca1bfade3ea1be" providerId="LiveId" clId="{DE67A695-781E-438B-827C-5AD0EFC38D12}"/>
    <pc:docChg chg="custSel addSld delSld modSld sldOrd">
      <pc:chgData name="Eduard Zuidema" userId="a7ca1bfade3ea1be" providerId="LiveId" clId="{DE67A695-781E-438B-827C-5AD0EFC38D12}" dt="2022-04-29T18:43:40.150" v="59" actId="20577"/>
      <pc:docMkLst>
        <pc:docMk/>
      </pc:docMkLst>
      <pc:sldChg chg="addSp delSp modSp mod">
        <pc:chgData name="Eduard Zuidema" userId="a7ca1bfade3ea1be" providerId="LiveId" clId="{DE67A695-781E-438B-827C-5AD0EFC38D12}" dt="2022-04-26T19:39:41.241" v="33" actId="1076"/>
        <pc:sldMkLst>
          <pc:docMk/>
          <pc:sldMk cId="2478478279" sldId="256"/>
        </pc:sldMkLst>
        <pc:spChg chg="add del mod">
          <ac:chgData name="Eduard Zuidema" userId="a7ca1bfade3ea1be" providerId="LiveId" clId="{DE67A695-781E-438B-827C-5AD0EFC38D12}" dt="2022-04-26T19:38:17.764" v="22" actId="478"/>
          <ac:spMkLst>
            <pc:docMk/>
            <pc:sldMk cId="2478478279" sldId="256"/>
            <ac:spMk id="7" creationId="{CF5121B4-C215-400D-B1C5-0FC1D3ED5B9A}"/>
          </ac:spMkLst>
        </pc:spChg>
        <pc:spChg chg="add del mod">
          <ac:chgData name="Eduard Zuidema" userId="a7ca1bfade3ea1be" providerId="LiveId" clId="{DE67A695-781E-438B-827C-5AD0EFC38D12}" dt="2022-04-26T19:38:09.129" v="20" actId="478"/>
          <ac:spMkLst>
            <pc:docMk/>
            <pc:sldMk cId="2478478279" sldId="256"/>
            <ac:spMk id="8" creationId="{B7A073ED-E62D-4C2A-AB11-25536BC1DAA3}"/>
          </ac:spMkLst>
        </pc:spChg>
        <pc:spChg chg="add del mod">
          <ac:chgData name="Eduard Zuidema" userId="a7ca1bfade3ea1be" providerId="LiveId" clId="{DE67A695-781E-438B-827C-5AD0EFC38D12}" dt="2022-04-26T19:39:18.972" v="31" actId="478"/>
          <ac:spMkLst>
            <pc:docMk/>
            <pc:sldMk cId="2478478279" sldId="256"/>
            <ac:spMk id="10" creationId="{1B59A81F-9CA5-4044-ABBC-84178DC72C3D}"/>
          </ac:spMkLst>
        </pc:spChg>
        <pc:picChg chg="add del">
          <ac:chgData name="Eduard Zuidema" userId="a7ca1bfade3ea1be" providerId="LiveId" clId="{DE67A695-781E-438B-827C-5AD0EFC38D12}" dt="2022-04-26T19:38:27.560" v="24" actId="478"/>
          <ac:picMkLst>
            <pc:docMk/>
            <pc:sldMk cId="2478478279" sldId="256"/>
            <ac:picMk id="1026" creationId="{E0A8B566-2248-45E1-91EF-6701C5E708B9}"/>
          </ac:picMkLst>
        </pc:picChg>
        <pc:picChg chg="add del mod">
          <ac:chgData name="Eduard Zuidema" userId="a7ca1bfade3ea1be" providerId="LiveId" clId="{DE67A695-781E-438B-827C-5AD0EFC38D12}" dt="2022-04-26T19:39:41.241" v="33" actId="1076"/>
          <ac:picMkLst>
            <pc:docMk/>
            <pc:sldMk cId="2478478279" sldId="256"/>
            <ac:picMk id="1028" creationId="{D641AF82-4719-45F9-8214-12981A1A5A0E}"/>
          </ac:picMkLst>
        </pc:picChg>
        <pc:picChg chg="add mod">
          <ac:chgData name="Eduard Zuidema" userId="a7ca1bfade3ea1be" providerId="LiveId" clId="{DE67A695-781E-438B-827C-5AD0EFC38D12}" dt="2022-04-26T19:39:36.234" v="32" actId="1076"/>
          <ac:picMkLst>
            <pc:docMk/>
            <pc:sldMk cId="2478478279" sldId="256"/>
            <ac:picMk id="1030" creationId="{49A8F430-0908-47C5-B8EA-6CDCE956D1D1}"/>
          </ac:picMkLst>
        </pc:picChg>
      </pc:sldChg>
      <pc:sldChg chg="del">
        <pc:chgData name="Eduard Zuidema" userId="a7ca1bfade3ea1be" providerId="LiveId" clId="{DE67A695-781E-438B-827C-5AD0EFC38D12}" dt="2022-04-26T19:29:05.594" v="10" actId="47"/>
        <pc:sldMkLst>
          <pc:docMk/>
          <pc:sldMk cId="2015485232" sldId="259"/>
        </pc:sldMkLst>
      </pc:sldChg>
      <pc:sldChg chg="addSp modSp">
        <pc:chgData name="Eduard Zuidema" userId="a7ca1bfade3ea1be" providerId="LiveId" clId="{DE67A695-781E-438B-827C-5AD0EFC38D12}" dt="2022-04-26T19:28:43.318" v="9"/>
        <pc:sldMkLst>
          <pc:docMk/>
          <pc:sldMk cId="969170050" sldId="261"/>
        </pc:sldMkLst>
        <pc:spChg chg="add mod">
          <ac:chgData name="Eduard Zuidema" userId="a7ca1bfade3ea1be" providerId="LiveId" clId="{DE67A695-781E-438B-827C-5AD0EFC38D12}" dt="2022-04-26T19:28:43.318" v="9"/>
          <ac:spMkLst>
            <pc:docMk/>
            <pc:sldMk cId="969170050" sldId="261"/>
            <ac:spMk id="13" creationId="{3C99CDBE-D9DE-4B55-BEEE-8A7C3A71B451}"/>
          </ac:spMkLst>
        </pc:spChg>
        <pc:spChg chg="add mod">
          <ac:chgData name="Eduard Zuidema" userId="a7ca1bfade3ea1be" providerId="LiveId" clId="{DE67A695-781E-438B-827C-5AD0EFC38D12}" dt="2022-04-26T19:28:43.318" v="9"/>
          <ac:spMkLst>
            <pc:docMk/>
            <pc:sldMk cId="969170050" sldId="261"/>
            <ac:spMk id="14" creationId="{7B3876A6-7D9F-461E-8BCB-58FBB38EA2F8}"/>
          </ac:spMkLst>
        </pc:spChg>
        <pc:spChg chg="add mod">
          <ac:chgData name="Eduard Zuidema" userId="a7ca1bfade3ea1be" providerId="LiveId" clId="{DE67A695-781E-438B-827C-5AD0EFC38D12}" dt="2022-04-26T19:28:43.318" v="9"/>
          <ac:spMkLst>
            <pc:docMk/>
            <pc:sldMk cId="969170050" sldId="261"/>
            <ac:spMk id="15" creationId="{9485E3D5-B37F-4BFC-8BF6-92480E26EED5}"/>
          </ac:spMkLst>
        </pc:spChg>
      </pc:sldChg>
      <pc:sldChg chg="addSp modSp mod">
        <pc:chgData name="Eduard Zuidema" userId="a7ca1bfade3ea1be" providerId="LiveId" clId="{DE67A695-781E-438B-827C-5AD0EFC38D12}" dt="2022-04-26T19:28:23.852" v="8" actId="1076"/>
        <pc:sldMkLst>
          <pc:docMk/>
          <pc:sldMk cId="928635739" sldId="262"/>
        </pc:sldMkLst>
        <pc:spChg chg="add mod">
          <ac:chgData name="Eduard Zuidema" userId="a7ca1bfade3ea1be" providerId="LiveId" clId="{DE67A695-781E-438B-827C-5AD0EFC38D12}" dt="2022-04-26T19:26:51.076" v="5" actId="207"/>
          <ac:spMkLst>
            <pc:docMk/>
            <pc:sldMk cId="928635739" sldId="262"/>
            <ac:spMk id="6" creationId="{9FADA122-5E54-41FF-B4FC-5D424B80E2B8}"/>
          </ac:spMkLst>
        </pc:spChg>
        <pc:spChg chg="add mod">
          <ac:chgData name="Eduard Zuidema" userId="a7ca1bfade3ea1be" providerId="LiveId" clId="{DE67A695-781E-438B-827C-5AD0EFC38D12}" dt="2022-04-26T19:27:04.058" v="6" actId="1076"/>
          <ac:spMkLst>
            <pc:docMk/>
            <pc:sldMk cId="928635739" sldId="262"/>
            <ac:spMk id="7" creationId="{410EC894-0BCF-413F-9BFD-25B81274B29D}"/>
          </ac:spMkLst>
        </pc:spChg>
        <pc:spChg chg="add mod">
          <ac:chgData name="Eduard Zuidema" userId="a7ca1bfade3ea1be" providerId="LiveId" clId="{DE67A695-781E-438B-827C-5AD0EFC38D12}" dt="2022-04-26T19:28:23.852" v="8" actId="1076"/>
          <ac:spMkLst>
            <pc:docMk/>
            <pc:sldMk cId="928635739" sldId="262"/>
            <ac:spMk id="8" creationId="{68F91F27-F68F-4201-A79B-ACFE03011014}"/>
          </ac:spMkLst>
        </pc:spChg>
      </pc:sldChg>
      <pc:sldChg chg="modSp add mod ord">
        <pc:chgData name="Eduard Zuidema" userId="a7ca1bfade3ea1be" providerId="LiveId" clId="{DE67A695-781E-438B-827C-5AD0EFC38D12}" dt="2022-04-29T18:43:40.150" v="59" actId="20577"/>
        <pc:sldMkLst>
          <pc:docMk/>
          <pc:sldMk cId="1502933296" sldId="263"/>
        </pc:sldMkLst>
        <pc:spChg chg="mod">
          <ac:chgData name="Eduard Zuidema" userId="a7ca1bfade3ea1be" providerId="LiveId" clId="{DE67A695-781E-438B-827C-5AD0EFC38D12}" dt="2022-04-29T18:43:40.150" v="59" actId="20577"/>
          <ac:spMkLst>
            <pc:docMk/>
            <pc:sldMk cId="1502933296" sldId="263"/>
            <ac:spMk id="6" creationId="{D154E1DD-66A8-472B-AB01-71F6DD4BEF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491C32-1513-4D88-9497-98A09DD32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48F5BC4-8A5D-4030-98CC-51613F200E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2D3AF5-806B-495A-A40A-2D49B9E31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3F25-717D-4229-B500-EFBF0E2CB7C2}" type="datetimeFigureOut">
              <a:rPr lang="nl-NL" smtClean="0"/>
              <a:t>26-4-2022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963865-5973-4777-8285-284C9048A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79E9F0-61BC-420B-A073-4FE38C3DA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0A3E-8A1B-4940-9B23-37D8CAEB42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5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066562-E7B3-4941-8943-F0C2E89A5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91DC292-360E-489C-B9E8-2C1ABD314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AA450F-BCFB-4A5D-862D-A629C405B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3F25-717D-4229-B500-EFBF0E2CB7C2}" type="datetimeFigureOut">
              <a:rPr lang="nl-NL" smtClean="0"/>
              <a:t>26-4-2022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541986-220A-47C1-9FD3-8A98674FC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B44BB7-93A3-4AA0-BDAE-2D0CE3525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0A3E-8A1B-4940-9B23-37D8CAEB42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87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D183004-89A9-46B5-8B22-811591E23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39A28B0-2509-44D6-8F0C-C15211717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A54621-0B06-4FB4-9A8A-19051D8FD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3F25-717D-4229-B500-EFBF0E2CB7C2}" type="datetimeFigureOut">
              <a:rPr lang="nl-NL" smtClean="0"/>
              <a:t>26-4-2022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EF0B0C-7400-487A-9019-761EC80A9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BE0CC8-A7F6-425A-A71F-150FEC9C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0A3E-8A1B-4940-9B23-37D8CAEB42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224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934644-D16F-4622-AA65-14F9ABDB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62E627-4903-4D64-83D6-699E9CA25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BE5369-643A-4DB0-BBCE-91D9AAD05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3F25-717D-4229-B500-EFBF0E2CB7C2}" type="datetimeFigureOut">
              <a:rPr lang="nl-NL" smtClean="0"/>
              <a:t>26-4-2022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38DD94-CCDE-4C87-BD16-E3F52BDC2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71F34E-DF25-4E8E-9649-510825340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0A3E-8A1B-4940-9B23-37D8CAEB42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42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20F00A-7C5C-4B92-8ECE-E710B6455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6DC4D4-5769-4249-93F2-A17558A85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A85CB9-4677-40AE-8D86-F2DA2D4FC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3F25-717D-4229-B500-EFBF0E2CB7C2}" type="datetimeFigureOut">
              <a:rPr lang="nl-NL" smtClean="0"/>
              <a:t>26-4-2022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24648F-8E4B-421C-AD40-13E0455A3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FB037B-87CA-4068-B105-DC24392A1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0A3E-8A1B-4940-9B23-37D8CAEB42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832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A20D71-5F57-403D-A879-EE9865DFC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CFBC96-5148-4769-B3FB-3DA86C3973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3C1064-D6E7-42B1-9929-FE79BCC99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A41A11B-CBBE-4EC4-A87B-F76E85EDC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3F25-717D-4229-B500-EFBF0E2CB7C2}" type="datetimeFigureOut">
              <a:rPr lang="nl-NL" smtClean="0"/>
              <a:t>26-4-2022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4F7698-917A-427C-8BEE-418767B59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A76500-9A4B-42DF-9FD0-4FFDD948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0A3E-8A1B-4940-9B23-37D8CAEB42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203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7351E8-9707-4265-96C0-6561A56B1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E8E234-4716-4F16-B215-8DEE9DE8F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9F2E185-BB64-46D6-B48B-5F7222F94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2FAFE5E-FD45-4366-A67B-ED7BBD30A3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B9DCCD8-C61A-4610-B136-AB0DA0C565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8D2BE16-935B-4ADA-B398-8D9A2B893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3F25-717D-4229-B500-EFBF0E2CB7C2}" type="datetimeFigureOut">
              <a:rPr lang="nl-NL" smtClean="0"/>
              <a:t>26-4-2022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5DA7AEC-49D0-4E7D-BEE9-D7511B4BC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7478954-70C0-4F27-81E3-4A0E057CB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0A3E-8A1B-4940-9B23-37D8CAEB42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03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5E6C8D-EE7A-4A69-9441-072330D9E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D7D624D-4A97-4DE8-87AD-370B16BCB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3F25-717D-4229-B500-EFBF0E2CB7C2}" type="datetimeFigureOut">
              <a:rPr lang="nl-NL" smtClean="0"/>
              <a:t>26-4-2022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FE95CDB-C13E-4837-B4D4-84DC5FCB9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E1EF9EB-449F-4BBC-B09D-7457FE253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0A3E-8A1B-4940-9B23-37D8CAEB42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167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5E46737-91B0-4076-AC9E-9949235CF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3F25-717D-4229-B500-EFBF0E2CB7C2}" type="datetimeFigureOut">
              <a:rPr lang="nl-NL" smtClean="0"/>
              <a:t>26-4-2022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B06CF1F-449B-4332-8761-13F3E6BFC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467460D-68E0-4441-8574-685FBB296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0A3E-8A1B-4940-9B23-37D8CAEB42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0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1EDFED-B43F-45A8-B320-6280E8EB3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D917D3-C9C4-49A6-881B-48169036F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4AE8EF7-4112-4F1B-BFE2-584B34DF5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3865BB-D66A-4E50-ADDA-A21DA353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3F25-717D-4229-B500-EFBF0E2CB7C2}" type="datetimeFigureOut">
              <a:rPr lang="nl-NL" smtClean="0"/>
              <a:t>26-4-2022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B0A118-FB99-4215-9696-210752A10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B1448FA-A907-490D-9ED5-2FA994C1B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0A3E-8A1B-4940-9B23-37D8CAEB42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7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48AA9D-1F33-47A2-8B00-93B410C67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BD5FCB0-87B0-4C18-9BE9-67E6B31C9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B84079E-2DDC-46A0-8143-ED75990D8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52D549-EDCF-444F-B60C-E3E44451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3F25-717D-4229-B500-EFBF0E2CB7C2}" type="datetimeFigureOut">
              <a:rPr lang="nl-NL" smtClean="0"/>
              <a:t>26-4-2022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628116-F77B-4F8B-83A4-AB80B4E4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4DF0444-D2F4-4126-9544-61B75AAA4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0A3E-8A1B-4940-9B23-37D8CAEB42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71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5A9CAF-E0C9-4674-ABD6-7C59A6E2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AACFE2-4D0C-4C2F-8438-87471F7FF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2FBB8C-A780-4C3B-848B-0C21BEE8E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03F25-717D-4229-B500-EFBF0E2CB7C2}" type="datetimeFigureOut">
              <a:rPr lang="nl-NL" smtClean="0"/>
              <a:t>26-4-2022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025798-42FF-4A5C-9D92-2A772B86C7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3F29F1-8F7A-4F00-B685-BCAC3039A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D0A3E-8A1B-4940-9B23-37D8CAEB42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7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rabbendam: 'Blind exit als Oranje verliest van Zweden' - Rijnmond">
            <a:extLst>
              <a:ext uri="{FF2B5EF4-FFF2-40B4-BE49-F238E27FC236}">
                <a16:creationId xmlns:a16="http://schemas.microsoft.com/office/drawing/2014/main" id="{E0A8B566-2248-45E1-91EF-6701C5E70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5172"/>
                    </a14:imgEffect>
                    <a14:imgEffect>
                      <a14:saturation sat="1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192000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95D68EA-DCE9-4635-94D7-AB2E24D88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Wedstrijdbespreking </a:t>
            </a:r>
            <a:br>
              <a:rPr lang="nl-NL" b="1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nl-NL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Nederland – Duitsland 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154E1DD-66A8-472B-AB01-71F6DD4BEF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>
                <a:latin typeface="Segoe UI Black" panose="020B0A02040204020203" pitchFamily="34" charset="0"/>
                <a:ea typeface="Segoe UI Black" panose="020B0A02040204020203" pitchFamily="34" charset="0"/>
              </a:rPr>
              <a:t>Datum: 01/01/22</a:t>
            </a:r>
          </a:p>
          <a:p>
            <a:r>
              <a:rPr lang="nl-NL" dirty="0">
                <a:latin typeface="Segoe UI Black" panose="020B0A02040204020203" pitchFamily="34" charset="0"/>
                <a:ea typeface="Segoe UI Black" panose="020B0A02040204020203" pitchFamily="34" charset="0"/>
              </a:rPr>
              <a:t>Tijd: 20:45 uur</a:t>
            </a:r>
          </a:p>
          <a:p>
            <a:r>
              <a:rPr lang="nl-NL" dirty="0">
                <a:latin typeface="Segoe UI Black" panose="020B0A02040204020203" pitchFamily="34" charset="0"/>
                <a:ea typeface="Segoe UI Black" panose="020B0A02040204020203" pitchFamily="34" charset="0"/>
              </a:rPr>
              <a:t>Locatie: Amsterdam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641AF82-4719-45F9-8214-12981A1A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710" y="1912144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NVB-logo-70x70-oranje-wit-def | v.v. Helpman">
            <a:extLst>
              <a:ext uri="{FF2B5EF4-FFF2-40B4-BE49-F238E27FC236}">
                <a16:creationId xmlns:a16="http://schemas.microsoft.com/office/drawing/2014/main" id="{49A8F430-0908-47C5-B8EA-6CDCE956D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685" y="1912144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47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rabbendam: 'Blind exit als Oranje verliest van Zweden' - Rijnmond">
            <a:extLst>
              <a:ext uri="{FF2B5EF4-FFF2-40B4-BE49-F238E27FC236}">
                <a16:creationId xmlns:a16="http://schemas.microsoft.com/office/drawing/2014/main" id="{E0A8B566-2248-45E1-91EF-6701C5E70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5172"/>
                    </a14:imgEffect>
                    <a14:imgEffect>
                      <a14:saturation sat="1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192000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95D68EA-DCE9-4635-94D7-AB2E24D88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Opstelling</a:t>
            </a:r>
          </a:p>
        </p:txBody>
      </p:sp>
      <p:sp>
        <p:nvSpPr>
          <p:cNvPr id="3" name="Stroomdiagram: Scheidingslijn 2">
            <a:extLst>
              <a:ext uri="{FF2B5EF4-FFF2-40B4-BE49-F238E27FC236}">
                <a16:creationId xmlns:a16="http://schemas.microsoft.com/office/drawing/2014/main" id="{2610698B-61E0-41EF-9A3E-C58E2806F13A}"/>
              </a:ext>
            </a:extLst>
          </p:cNvPr>
          <p:cNvSpPr/>
          <p:nvPr/>
        </p:nvSpPr>
        <p:spPr>
          <a:xfrm>
            <a:off x="3126746" y="5708968"/>
            <a:ext cx="1940560" cy="51816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1. </a:t>
            </a:r>
          </a:p>
        </p:txBody>
      </p:sp>
      <p:sp>
        <p:nvSpPr>
          <p:cNvPr id="18" name="Stroomdiagram: Scheidingslijn 17">
            <a:extLst>
              <a:ext uri="{FF2B5EF4-FFF2-40B4-BE49-F238E27FC236}">
                <a16:creationId xmlns:a16="http://schemas.microsoft.com/office/drawing/2014/main" id="{E95FD6F3-E5E3-4599-96D0-BB6063F2AEA2}"/>
              </a:ext>
            </a:extLst>
          </p:cNvPr>
          <p:cNvSpPr/>
          <p:nvPr/>
        </p:nvSpPr>
        <p:spPr>
          <a:xfrm>
            <a:off x="6068087" y="4557872"/>
            <a:ext cx="1940560" cy="51816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2.  </a:t>
            </a:r>
          </a:p>
        </p:txBody>
      </p:sp>
      <p:sp>
        <p:nvSpPr>
          <p:cNvPr id="19" name="Stroomdiagram: Scheidingslijn 18">
            <a:extLst>
              <a:ext uri="{FF2B5EF4-FFF2-40B4-BE49-F238E27FC236}">
                <a16:creationId xmlns:a16="http://schemas.microsoft.com/office/drawing/2014/main" id="{C778A4FF-093D-47B5-8CC1-DE759ED73087}"/>
              </a:ext>
            </a:extLst>
          </p:cNvPr>
          <p:cNvSpPr/>
          <p:nvPr/>
        </p:nvSpPr>
        <p:spPr>
          <a:xfrm>
            <a:off x="4127527" y="4549776"/>
            <a:ext cx="1940560" cy="51816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3.  </a:t>
            </a:r>
          </a:p>
        </p:txBody>
      </p:sp>
      <p:sp>
        <p:nvSpPr>
          <p:cNvPr id="20" name="Stroomdiagram: Scheidingslijn 19">
            <a:extLst>
              <a:ext uri="{FF2B5EF4-FFF2-40B4-BE49-F238E27FC236}">
                <a16:creationId xmlns:a16="http://schemas.microsoft.com/office/drawing/2014/main" id="{09BFDBE9-5EE4-4D93-9BDD-94DBCB4667B4}"/>
              </a:ext>
            </a:extLst>
          </p:cNvPr>
          <p:cNvSpPr/>
          <p:nvPr/>
        </p:nvSpPr>
        <p:spPr>
          <a:xfrm>
            <a:off x="2156466" y="4549776"/>
            <a:ext cx="1940560" cy="51816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4.  </a:t>
            </a:r>
          </a:p>
        </p:txBody>
      </p:sp>
      <p:sp>
        <p:nvSpPr>
          <p:cNvPr id="21" name="Stroomdiagram: Scheidingslijn 20">
            <a:extLst>
              <a:ext uri="{FF2B5EF4-FFF2-40B4-BE49-F238E27FC236}">
                <a16:creationId xmlns:a16="http://schemas.microsoft.com/office/drawing/2014/main" id="{817A1419-3EA8-43E2-811C-2E5BDC052E70}"/>
              </a:ext>
            </a:extLst>
          </p:cNvPr>
          <p:cNvSpPr/>
          <p:nvPr/>
        </p:nvSpPr>
        <p:spPr>
          <a:xfrm>
            <a:off x="215906" y="4542792"/>
            <a:ext cx="1940560" cy="51816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5.  </a:t>
            </a:r>
          </a:p>
        </p:txBody>
      </p:sp>
      <p:sp>
        <p:nvSpPr>
          <p:cNvPr id="22" name="Stroomdiagram: Scheidingslijn 21">
            <a:extLst>
              <a:ext uri="{FF2B5EF4-FFF2-40B4-BE49-F238E27FC236}">
                <a16:creationId xmlns:a16="http://schemas.microsoft.com/office/drawing/2014/main" id="{9210B31B-0C43-45A4-84F9-3079B39B3A81}"/>
              </a:ext>
            </a:extLst>
          </p:cNvPr>
          <p:cNvSpPr/>
          <p:nvPr/>
        </p:nvSpPr>
        <p:spPr>
          <a:xfrm>
            <a:off x="2186967" y="3623152"/>
            <a:ext cx="1940560" cy="51816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6.  </a:t>
            </a:r>
          </a:p>
        </p:txBody>
      </p:sp>
      <p:sp>
        <p:nvSpPr>
          <p:cNvPr id="23" name="Stroomdiagram: Scheidingslijn 22">
            <a:extLst>
              <a:ext uri="{FF2B5EF4-FFF2-40B4-BE49-F238E27FC236}">
                <a16:creationId xmlns:a16="http://schemas.microsoft.com/office/drawing/2014/main" id="{3DADC63E-EDC6-4E95-A76B-16909C4FA872}"/>
              </a:ext>
            </a:extLst>
          </p:cNvPr>
          <p:cNvSpPr/>
          <p:nvPr/>
        </p:nvSpPr>
        <p:spPr>
          <a:xfrm>
            <a:off x="5125722" y="2118520"/>
            <a:ext cx="1940560" cy="51816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7.  </a:t>
            </a:r>
          </a:p>
        </p:txBody>
      </p:sp>
      <p:sp>
        <p:nvSpPr>
          <p:cNvPr id="24" name="Stroomdiagram: Scheidingslijn 23">
            <a:extLst>
              <a:ext uri="{FF2B5EF4-FFF2-40B4-BE49-F238E27FC236}">
                <a16:creationId xmlns:a16="http://schemas.microsoft.com/office/drawing/2014/main" id="{7CD84EB8-5F75-48D6-87D4-C96976C5278C}"/>
              </a:ext>
            </a:extLst>
          </p:cNvPr>
          <p:cNvSpPr/>
          <p:nvPr/>
        </p:nvSpPr>
        <p:spPr>
          <a:xfrm>
            <a:off x="4155440" y="3623152"/>
            <a:ext cx="1940560" cy="51816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8.  </a:t>
            </a:r>
          </a:p>
        </p:txBody>
      </p:sp>
      <p:sp>
        <p:nvSpPr>
          <p:cNvPr id="25" name="Stroomdiagram: Scheidingslijn 24">
            <a:extLst>
              <a:ext uri="{FF2B5EF4-FFF2-40B4-BE49-F238E27FC236}">
                <a16:creationId xmlns:a16="http://schemas.microsoft.com/office/drawing/2014/main" id="{785A1359-6946-452C-A309-FE3A5CFC4BBC}"/>
              </a:ext>
            </a:extLst>
          </p:cNvPr>
          <p:cNvSpPr/>
          <p:nvPr/>
        </p:nvSpPr>
        <p:spPr>
          <a:xfrm>
            <a:off x="3185160" y="2113836"/>
            <a:ext cx="1940560" cy="51816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9.  </a:t>
            </a:r>
          </a:p>
        </p:txBody>
      </p:sp>
      <p:sp>
        <p:nvSpPr>
          <p:cNvPr id="26" name="Stroomdiagram: Scheidingslijn 25">
            <a:extLst>
              <a:ext uri="{FF2B5EF4-FFF2-40B4-BE49-F238E27FC236}">
                <a16:creationId xmlns:a16="http://schemas.microsoft.com/office/drawing/2014/main" id="{2E40928E-0B3D-49B2-9864-5642037E8F3B}"/>
              </a:ext>
            </a:extLst>
          </p:cNvPr>
          <p:cNvSpPr/>
          <p:nvPr/>
        </p:nvSpPr>
        <p:spPr>
          <a:xfrm>
            <a:off x="3185160" y="2894568"/>
            <a:ext cx="1940560" cy="51816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10.  </a:t>
            </a:r>
          </a:p>
        </p:txBody>
      </p:sp>
      <p:sp>
        <p:nvSpPr>
          <p:cNvPr id="27" name="Stroomdiagram: Scheidingslijn 26">
            <a:extLst>
              <a:ext uri="{FF2B5EF4-FFF2-40B4-BE49-F238E27FC236}">
                <a16:creationId xmlns:a16="http://schemas.microsoft.com/office/drawing/2014/main" id="{7AA5F340-16C4-4946-9C7E-71EE8102C491}"/>
              </a:ext>
            </a:extLst>
          </p:cNvPr>
          <p:cNvSpPr/>
          <p:nvPr/>
        </p:nvSpPr>
        <p:spPr>
          <a:xfrm>
            <a:off x="1244598" y="2118440"/>
            <a:ext cx="1940560" cy="51816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11.  </a:t>
            </a:r>
          </a:p>
        </p:txBody>
      </p:sp>
      <p:sp>
        <p:nvSpPr>
          <p:cNvPr id="28" name="Stroomdiagram: Scheidingslijn 27">
            <a:extLst>
              <a:ext uri="{FF2B5EF4-FFF2-40B4-BE49-F238E27FC236}">
                <a16:creationId xmlns:a16="http://schemas.microsoft.com/office/drawing/2014/main" id="{1E4BEB42-94B8-4B82-AA5F-8A233B8FA8B9}"/>
              </a:ext>
            </a:extLst>
          </p:cNvPr>
          <p:cNvSpPr/>
          <p:nvPr/>
        </p:nvSpPr>
        <p:spPr>
          <a:xfrm>
            <a:off x="10126982" y="3487896"/>
            <a:ext cx="1940560" cy="51816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12.  </a:t>
            </a:r>
          </a:p>
        </p:txBody>
      </p:sp>
      <p:sp>
        <p:nvSpPr>
          <p:cNvPr id="29" name="Stroomdiagram: Scheidingslijn 28">
            <a:extLst>
              <a:ext uri="{FF2B5EF4-FFF2-40B4-BE49-F238E27FC236}">
                <a16:creationId xmlns:a16="http://schemas.microsoft.com/office/drawing/2014/main" id="{7F6B6792-BA5B-4959-A291-A79FE2BA1C5A}"/>
              </a:ext>
            </a:extLst>
          </p:cNvPr>
          <p:cNvSpPr/>
          <p:nvPr/>
        </p:nvSpPr>
        <p:spPr>
          <a:xfrm>
            <a:off x="10126982" y="4039712"/>
            <a:ext cx="1940560" cy="51816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13.  </a:t>
            </a:r>
          </a:p>
        </p:txBody>
      </p:sp>
      <p:sp>
        <p:nvSpPr>
          <p:cNvPr id="30" name="Stroomdiagram: Scheidingslijn 29">
            <a:extLst>
              <a:ext uri="{FF2B5EF4-FFF2-40B4-BE49-F238E27FC236}">
                <a16:creationId xmlns:a16="http://schemas.microsoft.com/office/drawing/2014/main" id="{5EF1B127-82B5-40B0-82FF-5B2DC1263D10}"/>
              </a:ext>
            </a:extLst>
          </p:cNvPr>
          <p:cNvSpPr/>
          <p:nvPr/>
        </p:nvSpPr>
        <p:spPr>
          <a:xfrm>
            <a:off x="10126982" y="4591528"/>
            <a:ext cx="1940560" cy="51816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14.  </a:t>
            </a:r>
          </a:p>
        </p:txBody>
      </p:sp>
      <p:sp>
        <p:nvSpPr>
          <p:cNvPr id="31" name="Stroomdiagram: Scheidingslijn 30">
            <a:extLst>
              <a:ext uri="{FF2B5EF4-FFF2-40B4-BE49-F238E27FC236}">
                <a16:creationId xmlns:a16="http://schemas.microsoft.com/office/drawing/2014/main" id="{73BFF54F-7B71-45C9-9CAE-0BA968BFA697}"/>
              </a:ext>
            </a:extLst>
          </p:cNvPr>
          <p:cNvSpPr/>
          <p:nvPr/>
        </p:nvSpPr>
        <p:spPr>
          <a:xfrm>
            <a:off x="10126982" y="5143344"/>
            <a:ext cx="1940560" cy="51816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15.  </a:t>
            </a:r>
          </a:p>
        </p:txBody>
      </p:sp>
    </p:spTree>
    <p:extLst>
      <p:ext uri="{BB962C8B-B14F-4D97-AF65-F5344CB8AC3E}">
        <p14:creationId xmlns:p14="http://schemas.microsoft.com/office/powerpoint/2010/main" val="350524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rabbendam: 'Blind exit als Oranje verliest van Zweden' - Rijnmond">
            <a:extLst>
              <a:ext uri="{FF2B5EF4-FFF2-40B4-BE49-F238E27FC236}">
                <a16:creationId xmlns:a16="http://schemas.microsoft.com/office/drawing/2014/main" id="{E0A8B566-2248-45E1-91EF-6701C5E70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5172"/>
                    </a14:imgEffect>
                    <a14:imgEffect>
                      <a14:saturation sat="1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192000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95D68EA-DCE9-4635-94D7-AB2E24D88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Spelprincipes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A954229-30B5-45E0-A7B9-23E2D0FCDBE7}"/>
              </a:ext>
            </a:extLst>
          </p:cNvPr>
          <p:cNvSpPr txBox="1"/>
          <p:nvPr/>
        </p:nvSpPr>
        <p:spPr>
          <a:xfrm>
            <a:off x="208280" y="1910080"/>
            <a:ext cx="21590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latin typeface="Segoe UI Black" panose="020B0A02040204020203" pitchFamily="34" charset="0"/>
                <a:ea typeface="Segoe UI Black" panose="020B0A02040204020203" pitchFamily="34" charset="0"/>
              </a:rPr>
              <a:t>Verdedigen</a:t>
            </a: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0A5CE95-7CE4-4610-92CC-76E9BFC85EBE}"/>
              </a:ext>
            </a:extLst>
          </p:cNvPr>
          <p:cNvSpPr txBox="1"/>
          <p:nvPr/>
        </p:nvSpPr>
        <p:spPr>
          <a:xfrm>
            <a:off x="2575560" y="1910080"/>
            <a:ext cx="21590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latin typeface="Segoe UI Black" panose="020B0A02040204020203" pitchFamily="34" charset="0"/>
                <a:ea typeface="Segoe UI Black" panose="020B0A02040204020203" pitchFamily="34" charset="0"/>
              </a:rPr>
              <a:t>Aanvallen</a:t>
            </a: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D547C8F-2443-44DB-A58E-27A070833DD2}"/>
              </a:ext>
            </a:extLst>
          </p:cNvPr>
          <p:cNvSpPr txBox="1"/>
          <p:nvPr/>
        </p:nvSpPr>
        <p:spPr>
          <a:xfrm>
            <a:off x="4942840" y="1910080"/>
            <a:ext cx="21590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latin typeface="Segoe UI Black" panose="020B0A02040204020203" pitchFamily="34" charset="0"/>
                <a:ea typeface="Segoe UI Black" panose="020B0A02040204020203" pitchFamily="34" charset="0"/>
              </a:rPr>
              <a:t>Omschakeling va</a:t>
            </a: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0A1754F-C7B6-4B45-9622-821903C2AA2E}"/>
              </a:ext>
            </a:extLst>
          </p:cNvPr>
          <p:cNvSpPr txBox="1"/>
          <p:nvPr/>
        </p:nvSpPr>
        <p:spPr>
          <a:xfrm>
            <a:off x="7325360" y="1910080"/>
            <a:ext cx="21590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latin typeface="Segoe UI Black" panose="020B0A02040204020203" pitchFamily="34" charset="0"/>
                <a:ea typeface="Segoe UI Black" panose="020B0A02040204020203" pitchFamily="34" charset="0"/>
              </a:rPr>
              <a:t>Omschakeling av</a:t>
            </a: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177C7AC-7116-4D3F-B51F-39375590D9BF}"/>
              </a:ext>
            </a:extLst>
          </p:cNvPr>
          <p:cNvSpPr txBox="1"/>
          <p:nvPr/>
        </p:nvSpPr>
        <p:spPr>
          <a:xfrm>
            <a:off x="9758680" y="1910080"/>
            <a:ext cx="21590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latin typeface="Segoe UI Black" panose="020B0A02040204020203" pitchFamily="34" charset="0"/>
                <a:ea typeface="Segoe UI Black" panose="020B0A02040204020203" pitchFamily="34" charset="0"/>
              </a:rPr>
              <a:t>Spelhervattingen</a:t>
            </a: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2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rabbendam: 'Blind exit als Oranje verliest van Zweden' - Rijnmond">
            <a:extLst>
              <a:ext uri="{FF2B5EF4-FFF2-40B4-BE49-F238E27FC236}">
                <a16:creationId xmlns:a16="http://schemas.microsoft.com/office/drawing/2014/main" id="{E0A8B566-2248-45E1-91EF-6701C5E70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5172"/>
                    </a14:imgEffect>
                    <a14:imgEffect>
                      <a14:saturation sat="1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192000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95D68EA-DCE9-4635-94D7-AB2E24D88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Kansen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A954229-30B5-45E0-A7B9-23E2D0FCDBE7}"/>
              </a:ext>
            </a:extLst>
          </p:cNvPr>
          <p:cNvSpPr txBox="1"/>
          <p:nvPr/>
        </p:nvSpPr>
        <p:spPr>
          <a:xfrm>
            <a:off x="208280" y="1910080"/>
            <a:ext cx="440944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latin typeface="Segoe UI Black" panose="020B0A02040204020203" pitchFamily="34" charset="0"/>
                <a:ea typeface="Segoe UI Black" panose="020B0A02040204020203" pitchFamily="34" charset="0"/>
              </a:rPr>
              <a:t>Kansen</a:t>
            </a: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054" name="Picture 6" descr="Voetbalveld of voetbalveld bovenaanzicht | Premium Vector | Voetbalveld,  Vector">
            <a:extLst>
              <a:ext uri="{FF2B5EF4-FFF2-40B4-BE49-F238E27FC236}">
                <a16:creationId xmlns:a16="http://schemas.microsoft.com/office/drawing/2014/main" id="{D935CD0B-A6D0-4883-88BF-96CE8EC9B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96356" y="2828202"/>
            <a:ext cx="4873764" cy="3037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66">
            <a:extLst>
              <a:ext uri="{FF2B5EF4-FFF2-40B4-BE49-F238E27FC236}">
                <a16:creationId xmlns:a16="http://schemas.microsoft.com/office/drawing/2014/main" id="{3C99CDBE-D9DE-4B55-BEEE-8A7C3A71B45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09606" y="355806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4" name="Oval 166">
            <a:extLst>
              <a:ext uri="{FF2B5EF4-FFF2-40B4-BE49-F238E27FC236}">
                <a16:creationId xmlns:a16="http://schemas.microsoft.com/office/drawing/2014/main" id="{7B3876A6-7D9F-461E-8BCB-58FBB38EA2F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67609" y="4130344"/>
            <a:ext cx="144000" cy="144000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15" name="Line 360">
            <a:extLst>
              <a:ext uri="{FF2B5EF4-FFF2-40B4-BE49-F238E27FC236}">
                <a16:creationId xmlns:a16="http://schemas.microsoft.com/office/drawing/2014/main" id="{9485E3D5-B37F-4BFC-8BF6-92480E26EED5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7635457" y="4302884"/>
            <a:ext cx="1170409" cy="881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917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rabbendam: 'Blind exit als Oranje verliest van Zweden' - Rijnmond">
            <a:extLst>
              <a:ext uri="{FF2B5EF4-FFF2-40B4-BE49-F238E27FC236}">
                <a16:creationId xmlns:a16="http://schemas.microsoft.com/office/drawing/2014/main" id="{E0A8B566-2248-45E1-91EF-6701C5E70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5172"/>
                    </a14:imgEffect>
                    <a14:imgEffect>
                      <a14:saturation sat="1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192000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95D68EA-DCE9-4635-94D7-AB2E24D88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Bedreigingen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A954229-30B5-45E0-A7B9-23E2D0FCDBE7}"/>
              </a:ext>
            </a:extLst>
          </p:cNvPr>
          <p:cNvSpPr txBox="1"/>
          <p:nvPr/>
        </p:nvSpPr>
        <p:spPr>
          <a:xfrm>
            <a:off x="208280" y="1910080"/>
            <a:ext cx="440944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latin typeface="Segoe UI Black" panose="020B0A02040204020203" pitchFamily="34" charset="0"/>
                <a:ea typeface="Segoe UI Black" panose="020B0A02040204020203" pitchFamily="34" charset="0"/>
              </a:rPr>
              <a:t>Bedreigingen</a:t>
            </a: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054" name="Picture 6" descr="Voetbalveld of voetbalveld bovenaanzicht | Premium Vector | Voetbalveld,  Vector">
            <a:extLst>
              <a:ext uri="{FF2B5EF4-FFF2-40B4-BE49-F238E27FC236}">
                <a16:creationId xmlns:a16="http://schemas.microsoft.com/office/drawing/2014/main" id="{D935CD0B-A6D0-4883-88BF-96CE8EC9B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96356" y="2828202"/>
            <a:ext cx="4873764" cy="3037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166">
            <a:extLst>
              <a:ext uri="{FF2B5EF4-FFF2-40B4-BE49-F238E27FC236}">
                <a16:creationId xmlns:a16="http://schemas.microsoft.com/office/drawing/2014/main" id="{9FADA122-5E54-41FF-B4FC-5D424B80E2B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09606" y="3558069"/>
            <a:ext cx="144000" cy="14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7" name="Oval 166">
            <a:extLst>
              <a:ext uri="{FF2B5EF4-FFF2-40B4-BE49-F238E27FC236}">
                <a16:creationId xmlns:a16="http://schemas.microsoft.com/office/drawing/2014/main" id="{410EC894-0BCF-413F-9BFD-25B81274B29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67609" y="4130344"/>
            <a:ext cx="144000" cy="144000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eaLnBrk="1" hangingPunct="1"/>
            <a:endParaRPr lang="nl-NL" altLang="nl-NL" sz="1000" b="1" dirty="0">
              <a:solidFill>
                <a:srgbClr val="000000"/>
              </a:solidFill>
            </a:endParaRPr>
          </a:p>
        </p:txBody>
      </p:sp>
      <p:sp>
        <p:nvSpPr>
          <p:cNvPr id="8" name="Line 360">
            <a:extLst>
              <a:ext uri="{FF2B5EF4-FFF2-40B4-BE49-F238E27FC236}">
                <a16:creationId xmlns:a16="http://schemas.microsoft.com/office/drawing/2014/main" id="{68F91F27-F68F-4201-A79B-ACFE03011014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7635457" y="4302884"/>
            <a:ext cx="1170409" cy="881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8635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rabbendam: 'Blind exit als Oranje verliest van Zweden' - Rijnmond">
            <a:extLst>
              <a:ext uri="{FF2B5EF4-FFF2-40B4-BE49-F238E27FC236}">
                <a16:creationId xmlns:a16="http://schemas.microsoft.com/office/drawing/2014/main" id="{E0A8B566-2248-45E1-91EF-6701C5E70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5172"/>
                    </a14:imgEffect>
                    <a14:imgEffect>
                      <a14:saturation sat="1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192000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95D68EA-DCE9-4635-94D7-AB2E24D88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Wedstrijdbespreking </a:t>
            </a:r>
            <a:br>
              <a:rPr lang="nl-NL" b="1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nl-NL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Nederland – Duitsland 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154E1DD-66A8-472B-AB01-71F6DD4BEF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>
                <a:latin typeface="Segoe UI Black" panose="020B0A02040204020203" pitchFamily="34" charset="0"/>
                <a:ea typeface="Segoe UI Black" panose="020B0A02040204020203" pitchFamily="34" charset="0"/>
              </a:rPr>
              <a:t>Vragen? </a:t>
            </a:r>
          </a:p>
          <a:p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r>
              <a:rPr lang="nl-NL">
                <a:latin typeface="Segoe UI Black" panose="020B0A02040204020203" pitchFamily="34" charset="0"/>
                <a:ea typeface="Segoe UI Black" panose="020B0A02040204020203" pitchFamily="34" charset="0"/>
              </a:rPr>
              <a:t>Veel plezier!</a:t>
            </a:r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641AF82-4719-45F9-8214-12981A1A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710" y="1912144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NVB-logo-70x70-oranje-wit-def | v.v. Helpman">
            <a:extLst>
              <a:ext uri="{FF2B5EF4-FFF2-40B4-BE49-F238E27FC236}">
                <a16:creationId xmlns:a16="http://schemas.microsoft.com/office/drawing/2014/main" id="{49A8F430-0908-47C5-B8EA-6CDCE956D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685" y="1912144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9332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4317</TotalTime>
  <Words>68</Words>
  <Application>Microsoft Office PowerPoint</Application>
  <PresentationFormat>Breedbeeld</PresentationFormat>
  <Paragraphs>111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UI Black</vt:lpstr>
      <vt:lpstr>Kantoorthema</vt:lpstr>
      <vt:lpstr>Wedstrijdbespreking  Nederland – Duitsland </vt:lpstr>
      <vt:lpstr>Opstelling</vt:lpstr>
      <vt:lpstr>Spelprincipes</vt:lpstr>
      <vt:lpstr>Kansen</vt:lpstr>
      <vt:lpstr>Bedreigingen</vt:lpstr>
      <vt:lpstr>Wedstrijdbespreking  Nederland – Duitsland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Wedstrijdbespreking  Nederland – Duitsland </dc:title>
  <dc:creator>Eduard Zuidema</dc:creator>
  <cp:lastModifiedBy>Eduard Zuidema</cp:lastModifiedBy>
  <cp:revision>2</cp:revision>
  <dcterms:created xsi:type="dcterms:W3CDTF">2022-04-26T18:46:06Z</dcterms:created>
  <dcterms:modified xsi:type="dcterms:W3CDTF">2022-04-29T18:43:42Z</dcterms:modified>
</cp:coreProperties>
</file>